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1"/>
  </p:notesMasterIdLst>
  <p:sldIdLst>
    <p:sldId id="474" r:id="rId3"/>
    <p:sldId id="454" r:id="rId4"/>
    <p:sldId id="495" r:id="rId5"/>
    <p:sldId id="429" r:id="rId6"/>
    <p:sldId id="452" r:id="rId7"/>
    <p:sldId id="453" r:id="rId8"/>
    <p:sldId id="456" r:id="rId9"/>
    <p:sldId id="463" r:id="rId10"/>
    <p:sldId id="457" r:id="rId11"/>
    <p:sldId id="458" r:id="rId12"/>
    <p:sldId id="440" r:id="rId13"/>
    <p:sldId id="461" r:id="rId14"/>
    <p:sldId id="466" r:id="rId15"/>
    <p:sldId id="462" r:id="rId16"/>
    <p:sldId id="464" r:id="rId17"/>
    <p:sldId id="473" r:id="rId18"/>
    <p:sldId id="468" r:id="rId19"/>
    <p:sldId id="469" r:id="rId20"/>
    <p:sldId id="484" r:id="rId21"/>
    <p:sldId id="485" r:id="rId22"/>
    <p:sldId id="486" r:id="rId23"/>
    <p:sldId id="487" r:id="rId24"/>
    <p:sldId id="483" r:id="rId25"/>
    <p:sldId id="482" r:id="rId26"/>
    <p:sldId id="480" r:id="rId27"/>
    <p:sldId id="481" r:id="rId28"/>
    <p:sldId id="496" r:id="rId29"/>
    <p:sldId id="4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94B"/>
    <a:srgbClr val="47D7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F7AC28-B479-4CF7-8C47-3FF218BF4730}" v="55" dt="2022-11-15T05:13:17.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333" autoAdjust="0"/>
  </p:normalViewPr>
  <p:slideViewPr>
    <p:cSldViewPr snapToGrid="0">
      <p:cViewPr varScale="1">
        <p:scale>
          <a:sx n="60" d="100"/>
          <a:sy n="60" d="100"/>
        </p:scale>
        <p:origin x="152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un Garg" userId="e1deb6ea-3826-4656-8007-afb973e7b8de" providerId="ADAL" clId="{59F7AC28-B479-4CF7-8C47-3FF218BF4730}"/>
    <pc:docChg chg="undo redo custSel addSld delSld modSld delMainMaster">
      <pc:chgData name="Tarun Garg" userId="e1deb6ea-3826-4656-8007-afb973e7b8de" providerId="ADAL" clId="{59F7AC28-B479-4CF7-8C47-3FF218BF4730}" dt="2022-11-16T05:49:18.133" v="437" actId="20577"/>
      <pc:docMkLst>
        <pc:docMk/>
      </pc:docMkLst>
      <pc:sldChg chg="add del">
        <pc:chgData name="Tarun Garg" userId="e1deb6ea-3826-4656-8007-afb973e7b8de" providerId="ADAL" clId="{59F7AC28-B479-4CF7-8C47-3FF218BF4730}" dt="2022-11-14T19:16:32.580" v="100" actId="47"/>
        <pc:sldMkLst>
          <pc:docMk/>
          <pc:sldMk cId="3688265310" sldId="403"/>
        </pc:sldMkLst>
      </pc:sldChg>
      <pc:sldChg chg="modSp modAnim">
        <pc:chgData name="Tarun Garg" userId="e1deb6ea-3826-4656-8007-afb973e7b8de" providerId="ADAL" clId="{59F7AC28-B479-4CF7-8C47-3FF218BF4730}" dt="2022-11-14T18:53:35.116" v="35" actId="5793"/>
        <pc:sldMkLst>
          <pc:docMk/>
          <pc:sldMk cId="326528650" sldId="458"/>
        </pc:sldMkLst>
        <pc:spChg chg="mod">
          <ac:chgData name="Tarun Garg" userId="e1deb6ea-3826-4656-8007-afb973e7b8de" providerId="ADAL" clId="{59F7AC28-B479-4CF7-8C47-3FF218BF4730}" dt="2022-11-14T18:53:35.116" v="35" actId="5793"/>
          <ac:spMkLst>
            <pc:docMk/>
            <pc:sldMk cId="326528650" sldId="458"/>
            <ac:spMk id="2" creationId="{9ABC1711-1F4F-4B0F-A5CF-584AB6B9FEBF}"/>
          </ac:spMkLst>
        </pc:spChg>
      </pc:sldChg>
      <pc:sldChg chg="addSp delSp modSp add del mod modClrScheme chgLayout">
        <pc:chgData name="Tarun Garg" userId="e1deb6ea-3826-4656-8007-afb973e7b8de" providerId="ADAL" clId="{59F7AC28-B479-4CF7-8C47-3FF218BF4730}" dt="2022-11-14T19:16:49.011" v="110" actId="404"/>
        <pc:sldMkLst>
          <pc:docMk/>
          <pc:sldMk cId="586658079" sldId="460"/>
        </pc:sldMkLst>
        <pc:spChg chg="add mod ord">
          <ac:chgData name="Tarun Garg" userId="e1deb6ea-3826-4656-8007-afb973e7b8de" providerId="ADAL" clId="{59F7AC28-B479-4CF7-8C47-3FF218BF4730}" dt="2022-11-14T19:16:49.011" v="110" actId="404"/>
          <ac:spMkLst>
            <pc:docMk/>
            <pc:sldMk cId="586658079" sldId="460"/>
            <ac:spMk id="2" creationId="{FCC3E4B3-D7D7-1404-4825-E55E2B62EAD1}"/>
          </ac:spMkLst>
        </pc:spChg>
        <pc:spChg chg="add mod ord">
          <ac:chgData name="Tarun Garg" userId="e1deb6ea-3826-4656-8007-afb973e7b8de" providerId="ADAL" clId="{59F7AC28-B479-4CF7-8C47-3FF218BF4730}" dt="2022-11-14T19:05:32.625" v="48" actId="700"/>
          <ac:spMkLst>
            <pc:docMk/>
            <pc:sldMk cId="586658079" sldId="460"/>
            <ac:spMk id="3" creationId="{13DF5302-7C3B-F5C4-211F-F294D170E98A}"/>
          </ac:spMkLst>
        </pc:spChg>
        <pc:spChg chg="del mod">
          <ac:chgData name="Tarun Garg" userId="e1deb6ea-3826-4656-8007-afb973e7b8de" providerId="ADAL" clId="{59F7AC28-B479-4CF7-8C47-3FF218BF4730}" dt="2022-11-14T19:05:45.422" v="59" actId="478"/>
          <ac:spMkLst>
            <pc:docMk/>
            <pc:sldMk cId="586658079" sldId="460"/>
            <ac:spMk id="5" creationId="{BC7D2ABD-8109-4B48-9871-54190FFD7DEB}"/>
          </ac:spMkLst>
        </pc:spChg>
      </pc:sldChg>
      <pc:sldChg chg="addSp delSp modSp mod modTransition delAnim modAnim">
        <pc:chgData name="Tarun Garg" userId="e1deb6ea-3826-4656-8007-afb973e7b8de" providerId="ADAL" clId="{59F7AC28-B479-4CF7-8C47-3FF218BF4730}" dt="2022-11-15T05:13:19.549" v="118" actId="478"/>
        <pc:sldMkLst>
          <pc:docMk/>
          <pc:sldMk cId="4011060187" sldId="474"/>
        </pc:sldMkLst>
        <pc:spChg chg="mod">
          <ac:chgData name="Tarun Garg" userId="e1deb6ea-3826-4656-8007-afb973e7b8de" providerId="ADAL" clId="{59F7AC28-B479-4CF7-8C47-3FF218BF4730}" dt="2022-11-14T19:17:55.910" v="116" actId="1076"/>
          <ac:spMkLst>
            <pc:docMk/>
            <pc:sldMk cId="4011060187" sldId="474"/>
            <ac:spMk id="7" creationId="{7D9791AF-90FB-41E9-9A1C-AC6F49662A1A}"/>
          </ac:spMkLst>
        </pc:spChg>
        <pc:grpChg chg="mod">
          <ac:chgData name="Tarun Garg" userId="e1deb6ea-3826-4656-8007-afb973e7b8de" providerId="ADAL" clId="{59F7AC28-B479-4CF7-8C47-3FF218BF4730}" dt="2022-11-14T19:17:50.555" v="115" actId="1076"/>
          <ac:grpSpMkLst>
            <pc:docMk/>
            <pc:sldMk cId="4011060187" sldId="474"/>
            <ac:grpSpMk id="8" creationId="{57192CF2-228A-4638-B185-94D196922FB0}"/>
          </ac:grpSpMkLst>
        </pc:grpChg>
        <pc:picChg chg="add del mod">
          <ac:chgData name="Tarun Garg" userId="e1deb6ea-3826-4656-8007-afb973e7b8de" providerId="ADAL" clId="{59F7AC28-B479-4CF7-8C47-3FF218BF4730}" dt="2022-11-14T19:10:03.356" v="81" actId="478"/>
          <ac:picMkLst>
            <pc:docMk/>
            <pc:sldMk cId="4011060187" sldId="474"/>
            <ac:picMk id="2" creationId="{56827DAB-8CD3-8563-A9A1-9175B73CB6D0}"/>
          </ac:picMkLst>
        </pc:picChg>
        <pc:picChg chg="add del mod">
          <ac:chgData name="Tarun Garg" userId="e1deb6ea-3826-4656-8007-afb973e7b8de" providerId="ADAL" clId="{59F7AC28-B479-4CF7-8C47-3FF218BF4730}" dt="2022-11-14T19:17:45.550" v="114" actId="478"/>
          <ac:picMkLst>
            <pc:docMk/>
            <pc:sldMk cId="4011060187" sldId="474"/>
            <ac:picMk id="3" creationId="{8289BF5B-09FF-7CD1-81B1-92752BAD3BBE}"/>
          </ac:picMkLst>
        </pc:picChg>
        <pc:inkChg chg="add del">
          <ac:chgData name="Tarun Garg" userId="e1deb6ea-3826-4656-8007-afb973e7b8de" providerId="ADAL" clId="{59F7AC28-B479-4CF7-8C47-3FF218BF4730}" dt="2022-11-15T05:13:19.549" v="118" actId="478"/>
          <ac:inkMkLst>
            <pc:docMk/>
            <pc:sldMk cId="4011060187" sldId="474"/>
            <ac:inkMk id="2" creationId="{97A68D9C-4EEC-F767-AF94-0E15CE3BB8AF}"/>
          </ac:inkMkLst>
        </pc:inkChg>
      </pc:sldChg>
      <pc:sldChg chg="modSp">
        <pc:chgData name="Tarun Garg" userId="e1deb6ea-3826-4656-8007-afb973e7b8de" providerId="ADAL" clId="{59F7AC28-B479-4CF7-8C47-3FF218BF4730}" dt="2022-11-14T19:03:47.941" v="45" actId="20577"/>
        <pc:sldMkLst>
          <pc:docMk/>
          <pc:sldMk cId="2057442326" sldId="481"/>
        </pc:sldMkLst>
        <pc:spChg chg="mod">
          <ac:chgData name="Tarun Garg" userId="e1deb6ea-3826-4656-8007-afb973e7b8de" providerId="ADAL" clId="{59F7AC28-B479-4CF7-8C47-3FF218BF4730}" dt="2022-11-14T19:03:47.941" v="45" actId="20577"/>
          <ac:spMkLst>
            <pc:docMk/>
            <pc:sldMk cId="2057442326" sldId="481"/>
            <ac:spMk id="15" creationId="{2D1E719D-31FC-47B9-A5E3-31FE4128283B}"/>
          </ac:spMkLst>
        </pc:spChg>
      </pc:sldChg>
      <pc:sldChg chg="modSp mod modNotesTx">
        <pc:chgData name="Tarun Garg" userId="e1deb6ea-3826-4656-8007-afb973e7b8de" providerId="ADAL" clId="{59F7AC28-B479-4CF7-8C47-3FF218BF4730}" dt="2022-11-16T05:49:18.133" v="437" actId="20577"/>
        <pc:sldMkLst>
          <pc:docMk/>
          <pc:sldMk cId="1739190869" sldId="495"/>
        </pc:sldMkLst>
        <pc:spChg chg="mod">
          <ac:chgData name="Tarun Garg" userId="e1deb6ea-3826-4656-8007-afb973e7b8de" providerId="ADAL" clId="{59F7AC28-B479-4CF7-8C47-3FF218BF4730}" dt="2022-11-14T18:38:45.192" v="4" actId="14100"/>
          <ac:spMkLst>
            <pc:docMk/>
            <pc:sldMk cId="1739190869" sldId="495"/>
            <ac:spMk id="2" creationId="{9ABC1711-1F4F-4B0F-A5CF-584AB6B9FEBF}"/>
          </ac:spMkLst>
        </pc:spChg>
      </pc:sldChg>
      <pc:sldChg chg="addSp delSp modSp new mod modClrScheme chgLayout">
        <pc:chgData name="Tarun Garg" userId="e1deb6ea-3826-4656-8007-afb973e7b8de" providerId="ADAL" clId="{59F7AC28-B479-4CF7-8C47-3FF218BF4730}" dt="2022-11-14T19:08:30.019" v="79" actId="478"/>
        <pc:sldMkLst>
          <pc:docMk/>
          <pc:sldMk cId="2189289166" sldId="496"/>
        </pc:sldMkLst>
        <pc:spChg chg="add mod">
          <ac:chgData name="Tarun Garg" userId="e1deb6ea-3826-4656-8007-afb973e7b8de" providerId="ADAL" clId="{59F7AC28-B479-4CF7-8C47-3FF218BF4730}" dt="2022-11-14T19:06:26.533" v="72" actId="20577"/>
          <ac:spMkLst>
            <pc:docMk/>
            <pc:sldMk cId="2189289166" sldId="496"/>
            <ac:spMk id="2" creationId="{3ECC67A4-0D45-C2B7-B6EF-BED2C5873DCD}"/>
          </ac:spMkLst>
        </pc:spChg>
        <pc:spChg chg="add mod">
          <ac:chgData name="Tarun Garg" userId="e1deb6ea-3826-4656-8007-afb973e7b8de" providerId="ADAL" clId="{59F7AC28-B479-4CF7-8C47-3FF218BF4730}" dt="2022-11-14T19:06:22.456" v="62" actId="700"/>
          <ac:spMkLst>
            <pc:docMk/>
            <pc:sldMk cId="2189289166" sldId="496"/>
            <ac:spMk id="3" creationId="{EE7E5AD4-7EFC-2ABB-F515-269F4939D716}"/>
          </ac:spMkLst>
        </pc:spChg>
        <pc:spChg chg="add del mod">
          <ac:chgData name="Tarun Garg" userId="e1deb6ea-3826-4656-8007-afb973e7b8de" providerId="ADAL" clId="{59F7AC28-B479-4CF7-8C47-3FF218BF4730}" dt="2022-11-14T19:06:30.262" v="73" actId="478"/>
          <ac:spMkLst>
            <pc:docMk/>
            <pc:sldMk cId="2189289166" sldId="496"/>
            <ac:spMk id="4" creationId="{4582B64D-7EBA-D8A5-3E54-044C62C54A53}"/>
          </ac:spMkLst>
        </pc:spChg>
        <pc:picChg chg="add del mod">
          <ac:chgData name="Tarun Garg" userId="e1deb6ea-3826-4656-8007-afb973e7b8de" providerId="ADAL" clId="{59F7AC28-B479-4CF7-8C47-3FF218BF4730}" dt="2022-11-14T19:08:30.019" v="79" actId="478"/>
          <ac:picMkLst>
            <pc:docMk/>
            <pc:sldMk cId="2189289166" sldId="496"/>
            <ac:picMk id="1026" creationId="{B7229DB6-3047-D80D-6FED-4A4DCDAD9DE2}"/>
          </ac:picMkLst>
        </pc:picChg>
      </pc:sldChg>
      <pc:sldChg chg="add del">
        <pc:chgData name="Tarun Garg" userId="e1deb6ea-3826-4656-8007-afb973e7b8de" providerId="ADAL" clId="{59F7AC28-B479-4CF7-8C47-3FF218BF4730}" dt="2022-11-14T19:16:24.583" v="97" actId="47"/>
        <pc:sldMkLst>
          <pc:docMk/>
          <pc:sldMk cId="982791600" sldId="497"/>
        </pc:sldMkLst>
      </pc:sldChg>
      <pc:sldChg chg="addSp delSp modSp add del mod setBg modClrScheme delDesignElem chgLayout">
        <pc:chgData name="Tarun Garg" userId="e1deb6ea-3826-4656-8007-afb973e7b8de" providerId="ADAL" clId="{59F7AC28-B479-4CF7-8C47-3FF218BF4730}" dt="2022-11-14T19:12:29.797" v="92" actId="2696"/>
        <pc:sldMkLst>
          <pc:docMk/>
          <pc:sldMk cId="284742156" sldId="2076138384"/>
        </pc:sldMkLst>
        <pc:spChg chg="add del mod ord">
          <ac:chgData name="Tarun Garg" userId="e1deb6ea-3826-4656-8007-afb973e7b8de" providerId="ADAL" clId="{59F7AC28-B479-4CF7-8C47-3FF218BF4730}" dt="2022-11-14T19:12:15.095" v="89" actId="700"/>
          <ac:spMkLst>
            <pc:docMk/>
            <pc:sldMk cId="284742156" sldId="2076138384"/>
            <ac:spMk id="2" creationId="{9AF1B49F-439F-CD1C-91D3-C458C2E5BECF}"/>
          </ac:spMkLst>
        </pc:spChg>
        <pc:spChg chg="mod ord">
          <ac:chgData name="Tarun Garg" userId="e1deb6ea-3826-4656-8007-afb973e7b8de" providerId="ADAL" clId="{59F7AC28-B479-4CF7-8C47-3FF218BF4730}" dt="2022-11-14T19:12:15.095" v="89" actId="700"/>
          <ac:spMkLst>
            <pc:docMk/>
            <pc:sldMk cId="284742156" sldId="2076138384"/>
            <ac:spMk id="16" creationId="{5D54858D-67E4-4954-BD46-B85C7A19CDE1}"/>
          </ac:spMkLst>
        </pc:spChg>
        <pc:spChg chg="del">
          <ac:chgData name="Tarun Garg" userId="e1deb6ea-3826-4656-8007-afb973e7b8de" providerId="ADAL" clId="{59F7AC28-B479-4CF7-8C47-3FF218BF4730}" dt="2022-11-14T19:11:56.269" v="87"/>
          <ac:spMkLst>
            <pc:docMk/>
            <pc:sldMk cId="284742156" sldId="2076138384"/>
            <ac:spMk id="25" creationId="{49CD2D09-B1BB-4DF5-9E1C-3D21B21EDEFD}"/>
          </ac:spMkLst>
        </pc:spChg>
        <pc:spChg chg="del">
          <ac:chgData name="Tarun Garg" userId="e1deb6ea-3826-4656-8007-afb973e7b8de" providerId="ADAL" clId="{59F7AC28-B479-4CF7-8C47-3FF218BF4730}" dt="2022-11-14T19:11:56.269" v="87"/>
          <ac:spMkLst>
            <pc:docMk/>
            <pc:sldMk cId="284742156" sldId="2076138384"/>
            <ac:spMk id="26" creationId="{967C29FE-FD32-4AFB-AD20-DBDF5864B2D8}"/>
          </ac:spMkLst>
        </pc:spChg>
        <pc:picChg chg="mod">
          <ac:chgData name="Tarun Garg" userId="e1deb6ea-3826-4656-8007-afb973e7b8de" providerId="ADAL" clId="{59F7AC28-B479-4CF7-8C47-3FF218BF4730}" dt="2022-11-14T19:12:23.751" v="91" actId="1076"/>
          <ac:picMkLst>
            <pc:docMk/>
            <pc:sldMk cId="284742156" sldId="2076138384"/>
            <ac:picMk id="6" creationId="{E4D1A6B9-C0C4-494B-8DBD-4C66A60A8740}"/>
          </ac:picMkLst>
        </pc:picChg>
        <pc:picChg chg="del">
          <ac:chgData name="Tarun Garg" userId="e1deb6ea-3826-4656-8007-afb973e7b8de" providerId="ADAL" clId="{59F7AC28-B479-4CF7-8C47-3FF218BF4730}" dt="2022-11-14T19:11:56.269" v="87"/>
          <ac:picMkLst>
            <pc:docMk/>
            <pc:sldMk cId="284742156" sldId="2076138384"/>
            <ac:picMk id="24" creationId="{83355637-BA71-4F63-94C9-E77BF81BDFC0}"/>
          </ac:picMkLst>
        </pc:picChg>
      </pc:sldChg>
      <pc:sldMasterChg chg="addSldLayout delSldLayout">
        <pc:chgData name="Tarun Garg" userId="e1deb6ea-3826-4656-8007-afb973e7b8de" providerId="ADAL" clId="{59F7AC28-B479-4CF7-8C47-3FF218BF4730}" dt="2022-11-14T19:16:32.580" v="100" actId="47"/>
        <pc:sldMasterMkLst>
          <pc:docMk/>
          <pc:sldMasterMk cId="3465038387" sldId="2147483662"/>
        </pc:sldMasterMkLst>
        <pc:sldLayoutChg chg="add del">
          <pc:chgData name="Tarun Garg" userId="e1deb6ea-3826-4656-8007-afb973e7b8de" providerId="ADAL" clId="{59F7AC28-B479-4CF7-8C47-3FF218BF4730}" dt="2022-11-14T19:16:32.580" v="100" actId="47"/>
          <pc:sldLayoutMkLst>
            <pc:docMk/>
            <pc:sldMasterMk cId="3465038387" sldId="2147483662"/>
            <pc:sldLayoutMk cId="1478206293" sldId="2147483721"/>
          </pc:sldLayoutMkLst>
        </pc:sldLayoutChg>
        <pc:sldLayoutChg chg="del">
          <pc:chgData name="Tarun Garg" userId="e1deb6ea-3826-4656-8007-afb973e7b8de" providerId="ADAL" clId="{59F7AC28-B479-4CF7-8C47-3FF218BF4730}" dt="2022-11-14T19:12:29.797" v="92" actId="2696"/>
          <pc:sldLayoutMkLst>
            <pc:docMk/>
            <pc:sldMasterMk cId="3465038387" sldId="2147483662"/>
            <pc:sldLayoutMk cId="4235988828" sldId="2147483721"/>
          </pc:sldLayoutMkLst>
        </pc:sldLayoutChg>
      </pc:sldMasterChg>
      <pc:sldMasterChg chg="del delSldLayout">
        <pc:chgData name="Tarun Garg" userId="e1deb6ea-3826-4656-8007-afb973e7b8de" providerId="ADAL" clId="{59F7AC28-B479-4CF7-8C47-3FF218BF4730}" dt="2022-11-14T19:16:24.583" v="97" actId="47"/>
        <pc:sldMasterMkLst>
          <pc:docMk/>
          <pc:sldMasterMk cId="4059443825" sldId="2147483722"/>
        </pc:sldMasterMkLst>
        <pc:sldLayoutChg chg="del">
          <pc:chgData name="Tarun Garg" userId="e1deb6ea-3826-4656-8007-afb973e7b8de" providerId="ADAL" clId="{59F7AC28-B479-4CF7-8C47-3FF218BF4730}" dt="2022-11-14T19:16:24.583" v="97" actId="47"/>
          <pc:sldLayoutMkLst>
            <pc:docMk/>
            <pc:sldMasterMk cId="4059443825" sldId="2147483722"/>
            <pc:sldLayoutMk cId="1190970630" sldId="2147483723"/>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774565522" sldId="2147483724"/>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583280875" sldId="2147483725"/>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202277146" sldId="2147483726"/>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184750234" sldId="2147483727"/>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886195201" sldId="2147483728"/>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754545220" sldId="2147483729"/>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457746331" sldId="2147483730"/>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726311793" sldId="2147483731"/>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218393872" sldId="2147483732"/>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669010889" sldId="2147483733"/>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421488474" sldId="2147483734"/>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224320887" sldId="2147483735"/>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414668350" sldId="2147483736"/>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454339934" sldId="2147483737"/>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455169245" sldId="2147483738"/>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14356312" sldId="2147483739"/>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139282429" sldId="2147483740"/>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669314077" sldId="2147483741"/>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652745673" sldId="2147483742"/>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989784593" sldId="2147483743"/>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4145110792" sldId="2147483744"/>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798914152" sldId="2147483745"/>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934731795" sldId="2147483746"/>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309034780" sldId="2147483747"/>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927518696" sldId="2147483748"/>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9844415" sldId="2147483749"/>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579484683" sldId="2147483750"/>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281659279" sldId="2147483751"/>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832514269" sldId="2147483752"/>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374943836" sldId="2147483753"/>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660454940" sldId="2147483754"/>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4132329061" sldId="2147483755"/>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4069562712" sldId="2147483756"/>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764008282" sldId="2147483757"/>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800780737" sldId="2147483758"/>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350333419" sldId="2147483759"/>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703421697" sldId="2147483760"/>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950628662" sldId="2147483761"/>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638648559" sldId="2147483762"/>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386762873" sldId="2147483763"/>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71173030" sldId="2147483764"/>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386950264" sldId="2147483765"/>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653857237" sldId="2147483766"/>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529706864" sldId="2147483767"/>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455250238" sldId="2147483768"/>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696264888" sldId="2147483769"/>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575177900" sldId="2147483770"/>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4088258913" sldId="2147483771"/>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695069977" sldId="2147483772"/>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973600336" sldId="2147483773"/>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937923100" sldId="2147483774"/>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858055073" sldId="2147483775"/>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831816435" sldId="2147483776"/>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299940333" sldId="2147483777"/>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238211899" sldId="2147483778"/>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1362387077" sldId="2147483779"/>
          </pc:sldLayoutMkLst>
        </pc:sldLayoutChg>
        <pc:sldLayoutChg chg="del">
          <pc:chgData name="Tarun Garg" userId="e1deb6ea-3826-4656-8007-afb973e7b8de" providerId="ADAL" clId="{59F7AC28-B479-4CF7-8C47-3FF218BF4730}" dt="2022-11-14T19:16:24.583" v="97" actId="47"/>
          <pc:sldLayoutMkLst>
            <pc:docMk/>
            <pc:sldMasterMk cId="4059443825" sldId="2147483722"/>
            <pc:sldLayoutMk cId="3987449164" sldId="2147483780"/>
          </pc:sldLayoutMkLst>
        </pc:sldLayoutChg>
      </pc:sldMasterChg>
    </pc:docChg>
  </pc:docChgLst>
</pc:chgInfo>
</file>

<file path=ppt/diagrams/_rels/data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46.pn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svg"/><Relationship Id="rId4" Type="http://schemas.openxmlformats.org/officeDocument/2006/relationships/image" Target="../media/image53.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svg"/><Relationship Id="rId4" Type="http://schemas.openxmlformats.org/officeDocument/2006/relationships/image" Target="../media/image53.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0EAD9A-E9F1-48E7-86EE-7310D60E14B6}"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B189CC8E-4E21-4982-8FA3-3CE0A2101B53}">
      <dgm:prSet phldrT="[Text]"/>
      <dgm:spPr/>
      <dgm:t>
        <a:bodyPr/>
        <a:lstStyle/>
        <a:p>
          <a:pPr algn="ctr"/>
          <a:endParaRPr lang="en-US" dirty="0">
            <a:solidFill>
              <a:schemeClr val="bg1">
                <a:lumMod val="75000"/>
              </a:schemeClr>
            </a:solidFill>
          </a:endParaRPr>
        </a:p>
        <a:p>
          <a:pPr algn="ctr"/>
          <a:r>
            <a:rPr lang="en-US" dirty="0"/>
            <a:t>     Rule Based		</a:t>
          </a:r>
        </a:p>
      </dgm:t>
    </dgm:pt>
    <dgm:pt modelId="{6711729C-C267-479C-805B-DFEFD49A4959}" type="parTrans" cxnId="{95FA07BA-D0FE-44E5-97E0-FE715D9F2363}">
      <dgm:prSet/>
      <dgm:spPr/>
      <dgm:t>
        <a:bodyPr/>
        <a:lstStyle/>
        <a:p>
          <a:pPr algn="ctr"/>
          <a:endParaRPr lang="en-US"/>
        </a:p>
      </dgm:t>
    </dgm:pt>
    <dgm:pt modelId="{CEC9630B-24EC-40B3-84AA-A813680E47A8}" type="sibTrans" cxnId="{95FA07BA-D0FE-44E5-97E0-FE715D9F2363}">
      <dgm:prSet/>
      <dgm:spPr/>
      <dgm:t>
        <a:bodyPr/>
        <a:lstStyle/>
        <a:p>
          <a:pPr algn="ctr"/>
          <a:endParaRPr lang="en-US"/>
        </a:p>
      </dgm:t>
    </dgm:pt>
    <dgm:pt modelId="{8C87D6F1-C290-4CC0-80CD-37FD31CB97B1}">
      <dgm:prSet phldrT="[Text]"/>
      <dgm:spPr>
        <a:solidFill>
          <a:srgbClr val="47D7AC"/>
        </a:solidFill>
      </dgm:spPr>
      <dgm:t>
        <a:bodyPr/>
        <a:lstStyle/>
        <a:p>
          <a:pPr algn="ctr"/>
          <a:r>
            <a:rPr lang="en-US" dirty="0"/>
            <a:t>Machine Learning	</a:t>
          </a:r>
        </a:p>
      </dgm:t>
    </dgm:pt>
    <dgm:pt modelId="{851085CE-AA76-4799-8DAC-806D34575C5C}" type="parTrans" cxnId="{ABB73DA0-B3B4-4446-AC38-9AE9340658AD}">
      <dgm:prSet/>
      <dgm:spPr/>
      <dgm:t>
        <a:bodyPr/>
        <a:lstStyle/>
        <a:p>
          <a:pPr algn="ctr"/>
          <a:endParaRPr lang="en-US"/>
        </a:p>
      </dgm:t>
    </dgm:pt>
    <dgm:pt modelId="{DC497EE5-FE25-4AD1-9E75-C395BB96AE01}" type="sibTrans" cxnId="{ABB73DA0-B3B4-4446-AC38-9AE9340658AD}">
      <dgm:prSet/>
      <dgm:spPr/>
      <dgm:t>
        <a:bodyPr/>
        <a:lstStyle/>
        <a:p>
          <a:pPr algn="ctr"/>
          <a:endParaRPr lang="en-US"/>
        </a:p>
      </dgm:t>
    </dgm:pt>
    <dgm:pt modelId="{38E5B15B-C1AE-46C6-B861-019BEBA378AB}" type="pres">
      <dgm:prSet presAssocID="{AC0EAD9A-E9F1-48E7-86EE-7310D60E14B6}" presName="diagram" presStyleCnt="0">
        <dgm:presLayoutVars>
          <dgm:dir/>
          <dgm:resizeHandles val="exact"/>
        </dgm:presLayoutVars>
      </dgm:prSet>
      <dgm:spPr/>
    </dgm:pt>
    <dgm:pt modelId="{89D0AE92-EFE6-4D58-9306-82281C9BC615}" type="pres">
      <dgm:prSet presAssocID="{B189CC8E-4E21-4982-8FA3-3CE0A2101B53}" presName="node" presStyleLbl="node1" presStyleIdx="0" presStyleCnt="2" custLinFactNeighborX="-1781">
        <dgm:presLayoutVars>
          <dgm:bulletEnabled val="1"/>
        </dgm:presLayoutVars>
      </dgm:prSet>
      <dgm:spPr/>
    </dgm:pt>
    <dgm:pt modelId="{23B1526D-A9FA-4467-B155-1F8A4EE4B34B}" type="pres">
      <dgm:prSet presAssocID="{CEC9630B-24EC-40B3-84AA-A813680E47A8}" presName="sibTrans" presStyleCnt="0"/>
      <dgm:spPr/>
    </dgm:pt>
    <dgm:pt modelId="{8EDD6BA9-0E4C-41E7-9E3D-9E9B9AA3A5A1}" type="pres">
      <dgm:prSet presAssocID="{8C87D6F1-C290-4CC0-80CD-37FD31CB97B1}" presName="node" presStyleLbl="node1" presStyleIdx="1" presStyleCnt="2" custLinFactNeighborX="-1781">
        <dgm:presLayoutVars>
          <dgm:bulletEnabled val="1"/>
        </dgm:presLayoutVars>
      </dgm:prSet>
      <dgm:spPr/>
    </dgm:pt>
  </dgm:ptLst>
  <dgm:cxnLst>
    <dgm:cxn modelId="{20BE992D-C400-48CB-B025-301B8CDA0D5D}" type="presOf" srcId="{AC0EAD9A-E9F1-48E7-86EE-7310D60E14B6}" destId="{38E5B15B-C1AE-46C6-B861-019BEBA378AB}" srcOrd="0" destOrd="0" presId="urn:microsoft.com/office/officeart/2005/8/layout/default"/>
    <dgm:cxn modelId="{ABB73DA0-B3B4-4446-AC38-9AE9340658AD}" srcId="{AC0EAD9A-E9F1-48E7-86EE-7310D60E14B6}" destId="{8C87D6F1-C290-4CC0-80CD-37FD31CB97B1}" srcOrd="1" destOrd="0" parTransId="{851085CE-AA76-4799-8DAC-806D34575C5C}" sibTransId="{DC497EE5-FE25-4AD1-9E75-C395BB96AE01}"/>
    <dgm:cxn modelId="{7DD71DA5-D176-4C2C-8349-DD18B3F015AD}" type="presOf" srcId="{B189CC8E-4E21-4982-8FA3-3CE0A2101B53}" destId="{89D0AE92-EFE6-4D58-9306-82281C9BC615}" srcOrd="0" destOrd="0" presId="urn:microsoft.com/office/officeart/2005/8/layout/default"/>
    <dgm:cxn modelId="{95FA07BA-D0FE-44E5-97E0-FE715D9F2363}" srcId="{AC0EAD9A-E9F1-48E7-86EE-7310D60E14B6}" destId="{B189CC8E-4E21-4982-8FA3-3CE0A2101B53}" srcOrd="0" destOrd="0" parTransId="{6711729C-C267-479C-805B-DFEFD49A4959}" sibTransId="{CEC9630B-24EC-40B3-84AA-A813680E47A8}"/>
    <dgm:cxn modelId="{28FDAFC5-8326-44BF-A576-B97A73FB8EB6}" type="presOf" srcId="{8C87D6F1-C290-4CC0-80CD-37FD31CB97B1}" destId="{8EDD6BA9-0E4C-41E7-9E3D-9E9B9AA3A5A1}" srcOrd="0" destOrd="0" presId="urn:microsoft.com/office/officeart/2005/8/layout/default"/>
    <dgm:cxn modelId="{05322C1E-BF14-4736-B0E4-A9950269B3C3}" type="presParOf" srcId="{38E5B15B-C1AE-46C6-B861-019BEBA378AB}" destId="{89D0AE92-EFE6-4D58-9306-82281C9BC615}" srcOrd="0" destOrd="0" presId="urn:microsoft.com/office/officeart/2005/8/layout/default"/>
    <dgm:cxn modelId="{4E20CFFA-5391-4897-9481-54307BBE3E79}" type="presParOf" srcId="{38E5B15B-C1AE-46C6-B861-019BEBA378AB}" destId="{23B1526D-A9FA-4467-B155-1F8A4EE4B34B}" srcOrd="1" destOrd="0" presId="urn:microsoft.com/office/officeart/2005/8/layout/default"/>
    <dgm:cxn modelId="{CFE5716A-3992-42F0-95C7-8464C2FCA1DB}" type="presParOf" srcId="{38E5B15B-C1AE-46C6-B861-019BEBA378AB}" destId="{8EDD6BA9-0E4C-41E7-9E3D-9E9B9AA3A5A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300587-3BA8-4800-A30B-894B362D7C8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84354AB-903D-4053-BABA-734DFF2812D5}">
      <dgm:prSet custT="1"/>
      <dgm:spPr/>
      <dgm:t>
        <a:bodyPr/>
        <a:lstStyle/>
        <a:p>
          <a:pPr>
            <a:lnSpc>
              <a:spcPct val="100000"/>
            </a:lnSpc>
            <a:defRPr cap="all"/>
          </a:pPr>
          <a:r>
            <a:rPr lang="en-US" sz="1800" cap="none" dirty="0"/>
            <a:t>Computer vision / Object detection</a:t>
          </a:r>
        </a:p>
      </dgm:t>
    </dgm:pt>
    <dgm:pt modelId="{443A9E22-592E-43A3-A3C1-BFEC6B2EEB50}" type="parTrans" cxnId="{74593821-D01F-41CD-9454-EF564755A198}">
      <dgm:prSet/>
      <dgm:spPr/>
      <dgm:t>
        <a:bodyPr/>
        <a:lstStyle/>
        <a:p>
          <a:endParaRPr lang="en-US" sz="1400" dirty="0"/>
        </a:p>
      </dgm:t>
    </dgm:pt>
    <dgm:pt modelId="{851D89AC-560C-4EEE-A137-2C68DA453083}" type="sibTrans" cxnId="{74593821-D01F-41CD-9454-EF564755A198}">
      <dgm:prSet/>
      <dgm:spPr/>
      <dgm:t>
        <a:bodyPr/>
        <a:lstStyle/>
        <a:p>
          <a:endParaRPr lang="en-US" sz="1400" dirty="0"/>
        </a:p>
      </dgm:t>
    </dgm:pt>
    <dgm:pt modelId="{9AFD10DD-348B-4969-ADD6-5DEC18F3E728}">
      <dgm:prSet custT="1"/>
      <dgm:spPr/>
      <dgm:t>
        <a:bodyPr/>
        <a:lstStyle/>
        <a:p>
          <a:pPr>
            <a:lnSpc>
              <a:spcPct val="100000"/>
            </a:lnSpc>
            <a:defRPr cap="all"/>
          </a:pPr>
          <a:r>
            <a:rPr lang="en-US" sz="1800" cap="none" dirty="0"/>
            <a:t>Natural language processing (NLP)</a:t>
          </a:r>
        </a:p>
      </dgm:t>
    </dgm:pt>
    <dgm:pt modelId="{8F5DF928-014F-4BBC-A6EC-C6E3236C0A1C}" type="parTrans" cxnId="{EFA5ECC0-E8C0-49DE-B7A4-1F91D4238F06}">
      <dgm:prSet/>
      <dgm:spPr/>
      <dgm:t>
        <a:bodyPr/>
        <a:lstStyle/>
        <a:p>
          <a:endParaRPr lang="en-US" sz="1400" dirty="0"/>
        </a:p>
      </dgm:t>
    </dgm:pt>
    <dgm:pt modelId="{07D7004C-E150-49B9-9BD6-8C242655EBA0}" type="sibTrans" cxnId="{EFA5ECC0-E8C0-49DE-B7A4-1F91D4238F06}">
      <dgm:prSet/>
      <dgm:spPr/>
      <dgm:t>
        <a:bodyPr/>
        <a:lstStyle/>
        <a:p>
          <a:endParaRPr lang="en-US" sz="1400" dirty="0"/>
        </a:p>
      </dgm:t>
    </dgm:pt>
    <dgm:pt modelId="{3452364D-6F98-4A0F-B424-6D500F6A55AF}">
      <dgm:prSet custT="1"/>
      <dgm:spPr/>
      <dgm:t>
        <a:bodyPr/>
        <a:lstStyle/>
        <a:p>
          <a:pPr>
            <a:lnSpc>
              <a:spcPct val="100000"/>
            </a:lnSpc>
            <a:defRPr cap="all"/>
          </a:pPr>
          <a:r>
            <a:rPr lang="en-US" sz="1800" cap="none" dirty="0"/>
            <a:t>Face recognition</a:t>
          </a:r>
        </a:p>
      </dgm:t>
    </dgm:pt>
    <dgm:pt modelId="{7BC039AD-5843-4A1F-92D0-57E200048789}" type="parTrans" cxnId="{ED8C5625-D606-411F-B967-CC662CDA532C}">
      <dgm:prSet/>
      <dgm:spPr/>
      <dgm:t>
        <a:bodyPr/>
        <a:lstStyle/>
        <a:p>
          <a:endParaRPr lang="en-US" sz="1400" dirty="0"/>
        </a:p>
      </dgm:t>
    </dgm:pt>
    <dgm:pt modelId="{7D496C26-5FD3-46CD-B19F-B5BB50A4444F}" type="sibTrans" cxnId="{ED8C5625-D606-411F-B967-CC662CDA532C}">
      <dgm:prSet/>
      <dgm:spPr/>
      <dgm:t>
        <a:bodyPr/>
        <a:lstStyle/>
        <a:p>
          <a:endParaRPr lang="en-US" sz="1400" dirty="0"/>
        </a:p>
      </dgm:t>
    </dgm:pt>
    <dgm:pt modelId="{9AEB11BF-5EB1-42AE-8FA6-E50FB9E97A41}">
      <dgm:prSet custT="1"/>
      <dgm:spPr/>
      <dgm:t>
        <a:bodyPr/>
        <a:lstStyle/>
        <a:p>
          <a:pPr>
            <a:lnSpc>
              <a:spcPct val="100000"/>
            </a:lnSpc>
            <a:defRPr cap="all"/>
          </a:pPr>
          <a:r>
            <a:rPr lang="en-US" sz="1800" cap="none" dirty="0"/>
            <a:t>Sentimental analysis</a:t>
          </a:r>
        </a:p>
      </dgm:t>
    </dgm:pt>
    <dgm:pt modelId="{37322DC3-CEAD-43A0-8F84-CED5134A12A3}" type="parTrans" cxnId="{007350B8-BEFB-47CD-83AD-50C1B95D336A}">
      <dgm:prSet/>
      <dgm:spPr/>
      <dgm:t>
        <a:bodyPr/>
        <a:lstStyle/>
        <a:p>
          <a:endParaRPr lang="en-US" sz="1400" dirty="0"/>
        </a:p>
      </dgm:t>
    </dgm:pt>
    <dgm:pt modelId="{812F46F6-82D9-461C-A7DD-D57E7E266AE2}" type="sibTrans" cxnId="{007350B8-BEFB-47CD-83AD-50C1B95D336A}">
      <dgm:prSet/>
      <dgm:spPr/>
      <dgm:t>
        <a:bodyPr/>
        <a:lstStyle/>
        <a:p>
          <a:endParaRPr lang="en-US" sz="1400" dirty="0"/>
        </a:p>
      </dgm:t>
    </dgm:pt>
    <dgm:pt modelId="{AE948B45-5BA0-4223-BA02-FA49EF6E2891}">
      <dgm:prSet custT="1"/>
      <dgm:spPr/>
      <dgm:t>
        <a:bodyPr/>
        <a:lstStyle/>
        <a:p>
          <a:pPr>
            <a:lnSpc>
              <a:spcPct val="100000"/>
            </a:lnSpc>
            <a:defRPr cap="all"/>
          </a:pPr>
          <a:r>
            <a:rPr lang="en-US" sz="1800" cap="none" dirty="0"/>
            <a:t>Financial market analysis</a:t>
          </a:r>
        </a:p>
      </dgm:t>
    </dgm:pt>
    <dgm:pt modelId="{02EF059B-CA1E-4851-9743-E2E36F22381E}" type="parTrans" cxnId="{7331F01E-2FFE-4160-A4E0-993B01FD4158}">
      <dgm:prSet/>
      <dgm:spPr/>
      <dgm:t>
        <a:bodyPr/>
        <a:lstStyle/>
        <a:p>
          <a:endParaRPr lang="en-US" sz="1400" dirty="0"/>
        </a:p>
      </dgm:t>
    </dgm:pt>
    <dgm:pt modelId="{18704D9C-5F70-41A2-B653-17030A2859C4}" type="sibTrans" cxnId="{7331F01E-2FFE-4160-A4E0-993B01FD4158}">
      <dgm:prSet/>
      <dgm:spPr/>
      <dgm:t>
        <a:bodyPr/>
        <a:lstStyle/>
        <a:p>
          <a:endParaRPr lang="en-US" sz="1400" dirty="0"/>
        </a:p>
      </dgm:t>
    </dgm:pt>
    <dgm:pt modelId="{CAFFA79D-C9D0-434E-9CFC-D7BF24B48BD2}">
      <dgm:prSet custT="1"/>
      <dgm:spPr/>
      <dgm:t>
        <a:bodyPr/>
        <a:lstStyle/>
        <a:p>
          <a:pPr>
            <a:lnSpc>
              <a:spcPct val="100000"/>
            </a:lnSpc>
            <a:defRPr cap="all"/>
          </a:pPr>
          <a:r>
            <a:rPr lang="en-US" sz="1800" cap="none" dirty="0"/>
            <a:t>Medical diagnostics</a:t>
          </a:r>
        </a:p>
      </dgm:t>
    </dgm:pt>
    <dgm:pt modelId="{2AA8C409-E014-4DE9-8D5A-40E3B2E18394}" type="parTrans" cxnId="{05DE5952-8491-49E8-AAD5-C088C42F975E}">
      <dgm:prSet/>
      <dgm:spPr/>
      <dgm:t>
        <a:bodyPr/>
        <a:lstStyle/>
        <a:p>
          <a:endParaRPr lang="en-US" sz="1400" dirty="0"/>
        </a:p>
      </dgm:t>
    </dgm:pt>
    <dgm:pt modelId="{AB45BFCF-8B32-4791-B5A4-E3755DAEE46A}" type="sibTrans" cxnId="{05DE5952-8491-49E8-AAD5-C088C42F975E}">
      <dgm:prSet/>
      <dgm:spPr/>
      <dgm:t>
        <a:bodyPr/>
        <a:lstStyle/>
        <a:p>
          <a:endParaRPr lang="en-US" sz="1400" dirty="0"/>
        </a:p>
      </dgm:t>
    </dgm:pt>
    <dgm:pt modelId="{EEB5AFAE-5AAA-4DE0-9042-4F1732750BC4}" type="pres">
      <dgm:prSet presAssocID="{AE300587-3BA8-4800-A30B-894B362D7C80}" presName="root" presStyleCnt="0">
        <dgm:presLayoutVars>
          <dgm:dir/>
          <dgm:resizeHandles val="exact"/>
        </dgm:presLayoutVars>
      </dgm:prSet>
      <dgm:spPr/>
    </dgm:pt>
    <dgm:pt modelId="{6756E10E-B20E-4881-96EE-0E9D9FF99CDE}" type="pres">
      <dgm:prSet presAssocID="{C84354AB-903D-4053-BABA-734DFF2812D5}" presName="compNode" presStyleCnt="0"/>
      <dgm:spPr/>
    </dgm:pt>
    <dgm:pt modelId="{02056C05-E68A-4389-A91B-38EAA832BB3B}" type="pres">
      <dgm:prSet presAssocID="{C84354AB-903D-4053-BABA-734DFF2812D5}" presName="iconBgRect" presStyleLbl="bgShp" presStyleIdx="0" presStyleCnt="6"/>
      <dgm:spPr/>
    </dgm:pt>
    <dgm:pt modelId="{3A835BEA-9D8D-424A-931F-8E283846DA4E}" type="pres">
      <dgm:prSet presAssocID="{C84354AB-903D-4053-BABA-734DFF2812D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A1501A01-7268-4C6B-B59A-65FF89041F5A}" type="pres">
      <dgm:prSet presAssocID="{C84354AB-903D-4053-BABA-734DFF2812D5}" presName="spaceRect" presStyleCnt="0"/>
      <dgm:spPr/>
    </dgm:pt>
    <dgm:pt modelId="{565830AE-EBBC-496B-A9B2-7A686AF91286}" type="pres">
      <dgm:prSet presAssocID="{C84354AB-903D-4053-BABA-734DFF2812D5}" presName="textRect" presStyleLbl="revTx" presStyleIdx="0" presStyleCnt="6">
        <dgm:presLayoutVars>
          <dgm:chMax val="1"/>
          <dgm:chPref val="1"/>
        </dgm:presLayoutVars>
      </dgm:prSet>
      <dgm:spPr/>
    </dgm:pt>
    <dgm:pt modelId="{B6784DA9-165E-41A5-86DE-AC855EBBBCA0}" type="pres">
      <dgm:prSet presAssocID="{851D89AC-560C-4EEE-A137-2C68DA453083}" presName="sibTrans" presStyleCnt="0"/>
      <dgm:spPr/>
    </dgm:pt>
    <dgm:pt modelId="{94D25083-FBFF-4A7A-86D3-34F9E15CB5DD}" type="pres">
      <dgm:prSet presAssocID="{9AFD10DD-348B-4969-ADD6-5DEC18F3E728}" presName="compNode" presStyleCnt="0"/>
      <dgm:spPr/>
    </dgm:pt>
    <dgm:pt modelId="{8A80FC31-568B-4A3D-863B-21D3710CB659}" type="pres">
      <dgm:prSet presAssocID="{9AFD10DD-348B-4969-ADD6-5DEC18F3E728}" presName="iconBgRect" presStyleLbl="bgShp" presStyleIdx="1" presStyleCnt="6"/>
      <dgm:spPr/>
    </dgm:pt>
    <dgm:pt modelId="{23A833DC-00A6-446C-AC6F-A419EADACF3A}" type="pres">
      <dgm:prSet presAssocID="{9AFD10DD-348B-4969-ADD6-5DEC18F3E72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271FAB5-6C15-4C21-B708-42646C7D755F}" type="pres">
      <dgm:prSet presAssocID="{9AFD10DD-348B-4969-ADD6-5DEC18F3E728}" presName="spaceRect" presStyleCnt="0"/>
      <dgm:spPr/>
    </dgm:pt>
    <dgm:pt modelId="{BA527CE1-3AEC-4B5B-BE2F-8E91E07A830A}" type="pres">
      <dgm:prSet presAssocID="{9AFD10DD-348B-4969-ADD6-5DEC18F3E728}" presName="textRect" presStyleLbl="revTx" presStyleIdx="1" presStyleCnt="6">
        <dgm:presLayoutVars>
          <dgm:chMax val="1"/>
          <dgm:chPref val="1"/>
        </dgm:presLayoutVars>
      </dgm:prSet>
      <dgm:spPr/>
    </dgm:pt>
    <dgm:pt modelId="{CC3C4662-3B17-457C-85D2-7EBFDDFBC1AF}" type="pres">
      <dgm:prSet presAssocID="{07D7004C-E150-49B9-9BD6-8C242655EBA0}" presName="sibTrans" presStyleCnt="0"/>
      <dgm:spPr/>
    </dgm:pt>
    <dgm:pt modelId="{289C5198-7AF4-4BEA-B6EA-B40E7C4F7756}" type="pres">
      <dgm:prSet presAssocID="{3452364D-6F98-4A0F-B424-6D500F6A55AF}" presName="compNode" presStyleCnt="0"/>
      <dgm:spPr/>
    </dgm:pt>
    <dgm:pt modelId="{ECCC4556-414B-46B6-83BC-F18D8A6CCBE1}" type="pres">
      <dgm:prSet presAssocID="{3452364D-6F98-4A0F-B424-6D500F6A55AF}" presName="iconBgRect" presStyleLbl="bgShp" presStyleIdx="2" presStyleCnt="6"/>
      <dgm:spPr/>
    </dgm:pt>
    <dgm:pt modelId="{18CE1E81-792D-414A-B4E5-90A04199717D}" type="pres">
      <dgm:prSet presAssocID="{3452364D-6F98-4A0F-B424-6D500F6A55A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ma"/>
        </a:ext>
      </dgm:extLst>
    </dgm:pt>
    <dgm:pt modelId="{4C2B671C-30D1-457B-B9BC-329E196121DA}" type="pres">
      <dgm:prSet presAssocID="{3452364D-6F98-4A0F-B424-6D500F6A55AF}" presName="spaceRect" presStyleCnt="0"/>
      <dgm:spPr/>
    </dgm:pt>
    <dgm:pt modelId="{15FC6DC4-5788-408A-BCD5-4ABB1777B08C}" type="pres">
      <dgm:prSet presAssocID="{3452364D-6F98-4A0F-B424-6D500F6A55AF}" presName="textRect" presStyleLbl="revTx" presStyleIdx="2" presStyleCnt="6">
        <dgm:presLayoutVars>
          <dgm:chMax val="1"/>
          <dgm:chPref val="1"/>
        </dgm:presLayoutVars>
      </dgm:prSet>
      <dgm:spPr/>
    </dgm:pt>
    <dgm:pt modelId="{0A9CBD66-E560-46FA-BD0F-C4EC6D4F2D67}" type="pres">
      <dgm:prSet presAssocID="{7D496C26-5FD3-46CD-B19F-B5BB50A4444F}" presName="sibTrans" presStyleCnt="0"/>
      <dgm:spPr/>
    </dgm:pt>
    <dgm:pt modelId="{1208B429-98E6-4D69-AD17-FFA8E5C9EBCC}" type="pres">
      <dgm:prSet presAssocID="{9AEB11BF-5EB1-42AE-8FA6-E50FB9E97A41}" presName="compNode" presStyleCnt="0"/>
      <dgm:spPr/>
    </dgm:pt>
    <dgm:pt modelId="{CD4F0E13-21FB-46BD-903C-E12EBB5A72D8}" type="pres">
      <dgm:prSet presAssocID="{9AEB11BF-5EB1-42AE-8FA6-E50FB9E97A41}" presName="iconBgRect" presStyleLbl="bgShp" presStyleIdx="3" presStyleCnt="6"/>
      <dgm:spPr/>
    </dgm:pt>
    <dgm:pt modelId="{5BF55143-F118-4CC5-B0D9-176E44103D6E}" type="pres">
      <dgm:prSet presAssocID="{9AEB11BF-5EB1-42AE-8FA6-E50FB9E97A41}" presName="iconRect" presStyleLbl="node1" presStyleIdx="3" presStyleCnt="6" custLinFactNeighborX="1898" custLinFactNeighborY="6290"/>
      <dgm:spPr>
        <a:blipFill>
          <a:blip xmlns:r="http://schemas.openxmlformats.org/officeDocument/2006/relationships" r:embed="rId7">
            <a:extLst>
              <a:ext uri="{BEBA8EAE-BF5A-486C-A8C5-ECC9F3942E4B}">
                <a14:imgProps xmlns:a14="http://schemas.microsoft.com/office/drawing/2010/main">
                  <a14:imgLayer r:embed="rId8">
                    <a14:imgEffect>
                      <a14:backgroundRemoval t="307" b="95092" l="5233" r="94477">
                        <a14:foregroundMark x1="34302" y1="6442" x2="34302" y2="6442"/>
                        <a14:foregroundMark x1="34302" y1="6442" x2="34302" y2="6442"/>
                        <a14:foregroundMark x1="34302" y1="6442" x2="34302" y2="6442"/>
                        <a14:foregroundMark x1="9012" y1="29755" x2="9012" y2="29755"/>
                        <a14:foregroundMark x1="9012" y1="29755" x2="9012" y2="29755"/>
                        <a14:foregroundMark x1="9012" y1="29755" x2="9012" y2="29755"/>
                        <a14:foregroundMark x1="9012" y1="29755" x2="9012" y2="29755"/>
                        <a14:foregroundMark x1="5523" y1="25767" x2="5523" y2="25767"/>
                        <a14:foregroundMark x1="5523" y1="25767" x2="5523" y2="25767"/>
                        <a14:foregroundMark x1="5523" y1="25767" x2="5523" y2="25767"/>
                        <a14:foregroundMark x1="6977" y1="23620" x2="6977" y2="23620"/>
                        <a14:foregroundMark x1="34302" y1="3681" x2="34302" y2="3681"/>
                        <a14:foregroundMark x1="34302" y1="3681" x2="34302" y2="3681"/>
                        <a14:foregroundMark x1="34302" y1="3681" x2="34302" y2="3681"/>
                        <a14:foregroundMark x1="34302" y1="2761" x2="34302" y2="2761"/>
                        <a14:foregroundMark x1="34302" y1="2761" x2="34302" y2="2761"/>
                        <a14:foregroundMark x1="32267" y1="2761" x2="32267" y2="2761"/>
                        <a14:foregroundMark x1="30814" y1="613" x2="30814" y2="613"/>
                        <a14:foregroundMark x1="90407" y1="63804" x2="90407" y2="63804"/>
                        <a14:foregroundMark x1="90407" y1="63804" x2="90407" y2="63804"/>
                        <a14:foregroundMark x1="90407" y1="64724" x2="90407" y2="64724"/>
                        <a14:foregroundMark x1="90407" y1="64724" x2="90407" y2="64724"/>
                        <a14:foregroundMark x1="91860" y1="66871" x2="94767" y2="70552"/>
                        <a14:foregroundMark x1="93314" y1="70552" x2="93314" y2="70552"/>
                        <a14:foregroundMark x1="89244" y1="61043" x2="85465" y2="63190"/>
                        <a14:foregroundMark x1="89826" y1="61043" x2="89826" y2="63804"/>
                        <a14:foregroundMark x1="89244" y1="62270" x2="91860" y2="71472"/>
                        <a14:foregroundMark x1="89244" y1="65337" x2="90407" y2="69939"/>
                        <a14:foregroundMark x1="73547" y1="95092" x2="74419" y2="92945"/>
                        <a14:foregroundMark x1="92733" y1="58589" x2="93895" y2="71472"/>
                        <a14:foregroundMark x1="79942" y1="91411" x2="59012" y2="92331"/>
                      </a14:backgroundRemoval>
                    </a14:imgEffect>
                  </a14:imgLayer>
                </a14:imgProps>
              </a:ext>
              <a:ext uri="{28A0092B-C50C-407E-A947-70E740481C1C}">
                <a14:useLocalDpi xmlns:a14="http://schemas.microsoft.com/office/drawing/2010/main" val="0"/>
              </a:ext>
            </a:extLst>
          </a:blip>
          <a:srcRect/>
          <a:stretch>
            <a:fillRect l="-3000" r="-3000"/>
          </a:stretch>
        </a:blipFill>
        <a:ln>
          <a:noFill/>
        </a:ln>
      </dgm:spPr>
    </dgm:pt>
    <dgm:pt modelId="{208EB040-ECF4-498D-9745-4022764F2873}" type="pres">
      <dgm:prSet presAssocID="{9AEB11BF-5EB1-42AE-8FA6-E50FB9E97A41}" presName="spaceRect" presStyleCnt="0"/>
      <dgm:spPr/>
    </dgm:pt>
    <dgm:pt modelId="{42371D2F-A809-46DC-9186-850D1A3CE4E1}" type="pres">
      <dgm:prSet presAssocID="{9AEB11BF-5EB1-42AE-8FA6-E50FB9E97A41}" presName="textRect" presStyleLbl="revTx" presStyleIdx="3" presStyleCnt="6">
        <dgm:presLayoutVars>
          <dgm:chMax val="1"/>
          <dgm:chPref val="1"/>
        </dgm:presLayoutVars>
      </dgm:prSet>
      <dgm:spPr/>
    </dgm:pt>
    <dgm:pt modelId="{D3D6AB0D-70D5-4816-908F-BA05391E2116}" type="pres">
      <dgm:prSet presAssocID="{812F46F6-82D9-461C-A7DD-D57E7E266AE2}" presName="sibTrans" presStyleCnt="0"/>
      <dgm:spPr/>
    </dgm:pt>
    <dgm:pt modelId="{A39D5C77-1516-4DD4-9468-177005FE73FE}" type="pres">
      <dgm:prSet presAssocID="{AE948B45-5BA0-4223-BA02-FA49EF6E2891}" presName="compNode" presStyleCnt="0"/>
      <dgm:spPr/>
    </dgm:pt>
    <dgm:pt modelId="{74748BFF-A739-4A86-8574-0605358DC5E9}" type="pres">
      <dgm:prSet presAssocID="{AE948B45-5BA0-4223-BA02-FA49EF6E2891}" presName="iconBgRect" presStyleLbl="bgShp" presStyleIdx="4" presStyleCnt="6"/>
      <dgm:spPr/>
    </dgm:pt>
    <dgm:pt modelId="{39132242-4CB7-48F2-97E7-5C1C09EA256A}" type="pres">
      <dgm:prSet presAssocID="{AE948B45-5BA0-4223-BA02-FA49EF6E289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Upward Trend"/>
        </a:ext>
      </dgm:extLst>
    </dgm:pt>
    <dgm:pt modelId="{67F478D5-2A54-47A7-89FA-D3213A6642DE}" type="pres">
      <dgm:prSet presAssocID="{AE948B45-5BA0-4223-BA02-FA49EF6E2891}" presName="spaceRect" presStyleCnt="0"/>
      <dgm:spPr/>
    </dgm:pt>
    <dgm:pt modelId="{7555F6EC-3EC0-4202-A940-0D176AB05A09}" type="pres">
      <dgm:prSet presAssocID="{AE948B45-5BA0-4223-BA02-FA49EF6E2891}" presName="textRect" presStyleLbl="revTx" presStyleIdx="4" presStyleCnt="6">
        <dgm:presLayoutVars>
          <dgm:chMax val="1"/>
          <dgm:chPref val="1"/>
        </dgm:presLayoutVars>
      </dgm:prSet>
      <dgm:spPr/>
    </dgm:pt>
    <dgm:pt modelId="{2A24D0BD-D274-4F03-99C7-9E748FC03075}" type="pres">
      <dgm:prSet presAssocID="{18704D9C-5F70-41A2-B653-17030A2859C4}" presName="sibTrans" presStyleCnt="0"/>
      <dgm:spPr/>
    </dgm:pt>
    <dgm:pt modelId="{F0CD5A6F-26D7-40CF-AEC9-3C7B953580DD}" type="pres">
      <dgm:prSet presAssocID="{CAFFA79D-C9D0-434E-9CFC-D7BF24B48BD2}" presName="compNode" presStyleCnt="0"/>
      <dgm:spPr/>
    </dgm:pt>
    <dgm:pt modelId="{A9AE1C68-38EB-439E-A7EF-01F961741DE2}" type="pres">
      <dgm:prSet presAssocID="{CAFFA79D-C9D0-434E-9CFC-D7BF24B48BD2}" presName="iconBgRect" presStyleLbl="bgShp" presStyleIdx="5" presStyleCnt="6"/>
      <dgm:spPr/>
    </dgm:pt>
    <dgm:pt modelId="{8C3E1567-BCE0-450C-949D-66565D581AB1}" type="pres">
      <dgm:prSet presAssocID="{CAFFA79D-C9D0-434E-9CFC-D7BF24B48B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tethoscope"/>
        </a:ext>
      </dgm:extLst>
    </dgm:pt>
    <dgm:pt modelId="{313510AE-6DFE-4041-A8A9-50EB9BD75E5E}" type="pres">
      <dgm:prSet presAssocID="{CAFFA79D-C9D0-434E-9CFC-D7BF24B48BD2}" presName="spaceRect" presStyleCnt="0"/>
      <dgm:spPr/>
    </dgm:pt>
    <dgm:pt modelId="{E3C79032-AC32-4DE3-9D76-1E0A22FCCE32}" type="pres">
      <dgm:prSet presAssocID="{CAFFA79D-C9D0-434E-9CFC-D7BF24B48BD2}" presName="textRect" presStyleLbl="revTx" presStyleIdx="5" presStyleCnt="6">
        <dgm:presLayoutVars>
          <dgm:chMax val="1"/>
          <dgm:chPref val="1"/>
        </dgm:presLayoutVars>
      </dgm:prSet>
      <dgm:spPr/>
    </dgm:pt>
  </dgm:ptLst>
  <dgm:cxnLst>
    <dgm:cxn modelId="{7331F01E-2FFE-4160-A4E0-993B01FD4158}" srcId="{AE300587-3BA8-4800-A30B-894B362D7C80}" destId="{AE948B45-5BA0-4223-BA02-FA49EF6E2891}" srcOrd="4" destOrd="0" parTransId="{02EF059B-CA1E-4851-9743-E2E36F22381E}" sibTransId="{18704D9C-5F70-41A2-B653-17030A2859C4}"/>
    <dgm:cxn modelId="{74593821-D01F-41CD-9454-EF564755A198}" srcId="{AE300587-3BA8-4800-A30B-894B362D7C80}" destId="{C84354AB-903D-4053-BABA-734DFF2812D5}" srcOrd="0" destOrd="0" parTransId="{443A9E22-592E-43A3-A3C1-BFEC6B2EEB50}" sibTransId="{851D89AC-560C-4EEE-A137-2C68DA453083}"/>
    <dgm:cxn modelId="{ED8C5625-D606-411F-B967-CC662CDA532C}" srcId="{AE300587-3BA8-4800-A30B-894B362D7C80}" destId="{3452364D-6F98-4A0F-B424-6D500F6A55AF}" srcOrd="2" destOrd="0" parTransId="{7BC039AD-5843-4A1F-92D0-57E200048789}" sibTransId="{7D496C26-5FD3-46CD-B19F-B5BB50A4444F}"/>
    <dgm:cxn modelId="{74654066-C26A-417A-9C5F-722B4B47E2E3}" type="presOf" srcId="{9AEB11BF-5EB1-42AE-8FA6-E50FB9E97A41}" destId="{42371D2F-A809-46DC-9186-850D1A3CE4E1}" srcOrd="0" destOrd="0" presId="urn:microsoft.com/office/officeart/2018/5/layout/IconCircleLabelList"/>
    <dgm:cxn modelId="{A1F19449-12CF-4790-8B0A-7B050D814E92}" type="presOf" srcId="{AE300587-3BA8-4800-A30B-894B362D7C80}" destId="{EEB5AFAE-5AAA-4DE0-9042-4F1732750BC4}" srcOrd="0" destOrd="0" presId="urn:microsoft.com/office/officeart/2018/5/layout/IconCircleLabelList"/>
    <dgm:cxn modelId="{05DE5952-8491-49E8-AAD5-C088C42F975E}" srcId="{AE300587-3BA8-4800-A30B-894B362D7C80}" destId="{CAFFA79D-C9D0-434E-9CFC-D7BF24B48BD2}" srcOrd="5" destOrd="0" parTransId="{2AA8C409-E014-4DE9-8D5A-40E3B2E18394}" sibTransId="{AB45BFCF-8B32-4791-B5A4-E3755DAEE46A}"/>
    <dgm:cxn modelId="{F5DE1473-CA3E-4B1C-B009-D5B8F87E3AF5}" type="presOf" srcId="{C84354AB-903D-4053-BABA-734DFF2812D5}" destId="{565830AE-EBBC-496B-A9B2-7A686AF91286}" srcOrd="0" destOrd="0" presId="urn:microsoft.com/office/officeart/2018/5/layout/IconCircleLabelList"/>
    <dgm:cxn modelId="{0918C287-ECE1-4B21-90F3-6FC5913E438D}" type="presOf" srcId="{9AFD10DD-348B-4969-ADD6-5DEC18F3E728}" destId="{BA527CE1-3AEC-4B5B-BE2F-8E91E07A830A}" srcOrd="0" destOrd="0" presId="urn:microsoft.com/office/officeart/2018/5/layout/IconCircleLabelList"/>
    <dgm:cxn modelId="{007350B8-BEFB-47CD-83AD-50C1B95D336A}" srcId="{AE300587-3BA8-4800-A30B-894B362D7C80}" destId="{9AEB11BF-5EB1-42AE-8FA6-E50FB9E97A41}" srcOrd="3" destOrd="0" parTransId="{37322DC3-CEAD-43A0-8F84-CED5134A12A3}" sibTransId="{812F46F6-82D9-461C-A7DD-D57E7E266AE2}"/>
    <dgm:cxn modelId="{EFA5ECC0-E8C0-49DE-B7A4-1F91D4238F06}" srcId="{AE300587-3BA8-4800-A30B-894B362D7C80}" destId="{9AFD10DD-348B-4969-ADD6-5DEC18F3E728}" srcOrd="1" destOrd="0" parTransId="{8F5DF928-014F-4BBC-A6EC-C6E3236C0A1C}" sibTransId="{07D7004C-E150-49B9-9BD6-8C242655EBA0}"/>
    <dgm:cxn modelId="{3C0B4EC7-A593-48C2-8D05-C394AF1267B4}" type="presOf" srcId="{AE948B45-5BA0-4223-BA02-FA49EF6E2891}" destId="{7555F6EC-3EC0-4202-A940-0D176AB05A09}" srcOrd="0" destOrd="0" presId="urn:microsoft.com/office/officeart/2018/5/layout/IconCircleLabelList"/>
    <dgm:cxn modelId="{86939DDC-DD9C-466F-A869-A58F7E430F29}" type="presOf" srcId="{3452364D-6F98-4A0F-B424-6D500F6A55AF}" destId="{15FC6DC4-5788-408A-BCD5-4ABB1777B08C}" srcOrd="0" destOrd="0" presId="urn:microsoft.com/office/officeart/2018/5/layout/IconCircleLabelList"/>
    <dgm:cxn modelId="{C69190E5-F724-4171-BCD8-ADCD81FEC4B1}" type="presOf" srcId="{CAFFA79D-C9D0-434E-9CFC-D7BF24B48BD2}" destId="{E3C79032-AC32-4DE3-9D76-1E0A22FCCE32}" srcOrd="0" destOrd="0" presId="urn:microsoft.com/office/officeart/2018/5/layout/IconCircleLabelList"/>
    <dgm:cxn modelId="{EDEBABDB-B862-42BD-A0D2-18B7013B1F35}" type="presParOf" srcId="{EEB5AFAE-5AAA-4DE0-9042-4F1732750BC4}" destId="{6756E10E-B20E-4881-96EE-0E9D9FF99CDE}" srcOrd="0" destOrd="0" presId="urn:microsoft.com/office/officeart/2018/5/layout/IconCircleLabelList"/>
    <dgm:cxn modelId="{50608778-E68E-4207-9371-D42894B1C85B}" type="presParOf" srcId="{6756E10E-B20E-4881-96EE-0E9D9FF99CDE}" destId="{02056C05-E68A-4389-A91B-38EAA832BB3B}" srcOrd="0" destOrd="0" presId="urn:microsoft.com/office/officeart/2018/5/layout/IconCircleLabelList"/>
    <dgm:cxn modelId="{3CDBC721-4C8F-4124-9975-C8F4F851A23F}" type="presParOf" srcId="{6756E10E-B20E-4881-96EE-0E9D9FF99CDE}" destId="{3A835BEA-9D8D-424A-931F-8E283846DA4E}" srcOrd="1" destOrd="0" presId="urn:microsoft.com/office/officeart/2018/5/layout/IconCircleLabelList"/>
    <dgm:cxn modelId="{7E3995D3-AE2D-4270-8A2A-B8100427BBCC}" type="presParOf" srcId="{6756E10E-B20E-4881-96EE-0E9D9FF99CDE}" destId="{A1501A01-7268-4C6B-B59A-65FF89041F5A}" srcOrd="2" destOrd="0" presId="urn:microsoft.com/office/officeart/2018/5/layout/IconCircleLabelList"/>
    <dgm:cxn modelId="{A9527160-66D3-4AE3-A8DF-987BDD1C2110}" type="presParOf" srcId="{6756E10E-B20E-4881-96EE-0E9D9FF99CDE}" destId="{565830AE-EBBC-496B-A9B2-7A686AF91286}" srcOrd="3" destOrd="0" presId="urn:microsoft.com/office/officeart/2018/5/layout/IconCircleLabelList"/>
    <dgm:cxn modelId="{3CEEE690-99D6-4FD5-88F0-CB547C5BA09B}" type="presParOf" srcId="{EEB5AFAE-5AAA-4DE0-9042-4F1732750BC4}" destId="{B6784DA9-165E-41A5-86DE-AC855EBBBCA0}" srcOrd="1" destOrd="0" presId="urn:microsoft.com/office/officeart/2018/5/layout/IconCircleLabelList"/>
    <dgm:cxn modelId="{2547ABE3-3E3A-4006-8EA9-E75570E88F94}" type="presParOf" srcId="{EEB5AFAE-5AAA-4DE0-9042-4F1732750BC4}" destId="{94D25083-FBFF-4A7A-86D3-34F9E15CB5DD}" srcOrd="2" destOrd="0" presId="urn:microsoft.com/office/officeart/2018/5/layout/IconCircleLabelList"/>
    <dgm:cxn modelId="{4DF1ECB6-6E56-432E-A947-43E71085D35B}" type="presParOf" srcId="{94D25083-FBFF-4A7A-86D3-34F9E15CB5DD}" destId="{8A80FC31-568B-4A3D-863B-21D3710CB659}" srcOrd="0" destOrd="0" presId="urn:microsoft.com/office/officeart/2018/5/layout/IconCircleLabelList"/>
    <dgm:cxn modelId="{54CF0EF1-31F0-4545-8445-33EE349A929D}" type="presParOf" srcId="{94D25083-FBFF-4A7A-86D3-34F9E15CB5DD}" destId="{23A833DC-00A6-446C-AC6F-A419EADACF3A}" srcOrd="1" destOrd="0" presId="urn:microsoft.com/office/officeart/2018/5/layout/IconCircleLabelList"/>
    <dgm:cxn modelId="{27165275-379D-440B-8196-3087B94371A7}" type="presParOf" srcId="{94D25083-FBFF-4A7A-86D3-34F9E15CB5DD}" destId="{A271FAB5-6C15-4C21-B708-42646C7D755F}" srcOrd="2" destOrd="0" presId="urn:microsoft.com/office/officeart/2018/5/layout/IconCircleLabelList"/>
    <dgm:cxn modelId="{E1F71EE6-512F-4C6E-AF15-6ECC157E22E4}" type="presParOf" srcId="{94D25083-FBFF-4A7A-86D3-34F9E15CB5DD}" destId="{BA527CE1-3AEC-4B5B-BE2F-8E91E07A830A}" srcOrd="3" destOrd="0" presId="urn:microsoft.com/office/officeart/2018/5/layout/IconCircleLabelList"/>
    <dgm:cxn modelId="{D5F9A7B6-690B-41F7-8320-388FB4A6AE6F}" type="presParOf" srcId="{EEB5AFAE-5AAA-4DE0-9042-4F1732750BC4}" destId="{CC3C4662-3B17-457C-85D2-7EBFDDFBC1AF}" srcOrd="3" destOrd="0" presId="urn:microsoft.com/office/officeart/2018/5/layout/IconCircleLabelList"/>
    <dgm:cxn modelId="{9F672FF0-7863-40DF-8F22-C1371BEB8EE7}" type="presParOf" srcId="{EEB5AFAE-5AAA-4DE0-9042-4F1732750BC4}" destId="{289C5198-7AF4-4BEA-B6EA-B40E7C4F7756}" srcOrd="4" destOrd="0" presId="urn:microsoft.com/office/officeart/2018/5/layout/IconCircleLabelList"/>
    <dgm:cxn modelId="{6F7C5255-2157-4375-A5ED-034407FFA882}" type="presParOf" srcId="{289C5198-7AF4-4BEA-B6EA-B40E7C4F7756}" destId="{ECCC4556-414B-46B6-83BC-F18D8A6CCBE1}" srcOrd="0" destOrd="0" presId="urn:microsoft.com/office/officeart/2018/5/layout/IconCircleLabelList"/>
    <dgm:cxn modelId="{613152D2-E04F-440D-B558-37967920ABA5}" type="presParOf" srcId="{289C5198-7AF4-4BEA-B6EA-B40E7C4F7756}" destId="{18CE1E81-792D-414A-B4E5-90A04199717D}" srcOrd="1" destOrd="0" presId="urn:microsoft.com/office/officeart/2018/5/layout/IconCircleLabelList"/>
    <dgm:cxn modelId="{9C9A9A6C-FB6E-4F26-819F-283969ACCFD3}" type="presParOf" srcId="{289C5198-7AF4-4BEA-B6EA-B40E7C4F7756}" destId="{4C2B671C-30D1-457B-B9BC-329E196121DA}" srcOrd="2" destOrd="0" presId="urn:microsoft.com/office/officeart/2018/5/layout/IconCircleLabelList"/>
    <dgm:cxn modelId="{4AB4A112-E4D1-4DAC-8DBF-F9711E1EC194}" type="presParOf" srcId="{289C5198-7AF4-4BEA-B6EA-B40E7C4F7756}" destId="{15FC6DC4-5788-408A-BCD5-4ABB1777B08C}" srcOrd="3" destOrd="0" presId="urn:microsoft.com/office/officeart/2018/5/layout/IconCircleLabelList"/>
    <dgm:cxn modelId="{4CC8E496-A3B4-4384-AAF5-1615E6E2B24E}" type="presParOf" srcId="{EEB5AFAE-5AAA-4DE0-9042-4F1732750BC4}" destId="{0A9CBD66-E560-46FA-BD0F-C4EC6D4F2D67}" srcOrd="5" destOrd="0" presId="urn:microsoft.com/office/officeart/2018/5/layout/IconCircleLabelList"/>
    <dgm:cxn modelId="{A2275398-7988-4E0F-B6EA-24549E7453BC}" type="presParOf" srcId="{EEB5AFAE-5AAA-4DE0-9042-4F1732750BC4}" destId="{1208B429-98E6-4D69-AD17-FFA8E5C9EBCC}" srcOrd="6" destOrd="0" presId="urn:microsoft.com/office/officeart/2018/5/layout/IconCircleLabelList"/>
    <dgm:cxn modelId="{06659961-B270-4BC8-814F-2850B5FAD9ED}" type="presParOf" srcId="{1208B429-98E6-4D69-AD17-FFA8E5C9EBCC}" destId="{CD4F0E13-21FB-46BD-903C-E12EBB5A72D8}" srcOrd="0" destOrd="0" presId="urn:microsoft.com/office/officeart/2018/5/layout/IconCircleLabelList"/>
    <dgm:cxn modelId="{E52D9BA6-6C12-4AB9-B3C3-EC7EC782CE0B}" type="presParOf" srcId="{1208B429-98E6-4D69-AD17-FFA8E5C9EBCC}" destId="{5BF55143-F118-4CC5-B0D9-176E44103D6E}" srcOrd="1" destOrd="0" presId="urn:microsoft.com/office/officeart/2018/5/layout/IconCircleLabelList"/>
    <dgm:cxn modelId="{D2182A18-1283-4CDC-A1F0-F7179E7D1F7C}" type="presParOf" srcId="{1208B429-98E6-4D69-AD17-FFA8E5C9EBCC}" destId="{208EB040-ECF4-498D-9745-4022764F2873}" srcOrd="2" destOrd="0" presId="urn:microsoft.com/office/officeart/2018/5/layout/IconCircleLabelList"/>
    <dgm:cxn modelId="{571D2C44-BC2A-410A-BB89-AB6D320F4106}" type="presParOf" srcId="{1208B429-98E6-4D69-AD17-FFA8E5C9EBCC}" destId="{42371D2F-A809-46DC-9186-850D1A3CE4E1}" srcOrd="3" destOrd="0" presId="urn:microsoft.com/office/officeart/2018/5/layout/IconCircleLabelList"/>
    <dgm:cxn modelId="{8B734F06-7C15-4A2E-B6F3-8DA8744616E1}" type="presParOf" srcId="{EEB5AFAE-5AAA-4DE0-9042-4F1732750BC4}" destId="{D3D6AB0D-70D5-4816-908F-BA05391E2116}" srcOrd="7" destOrd="0" presId="urn:microsoft.com/office/officeart/2018/5/layout/IconCircleLabelList"/>
    <dgm:cxn modelId="{34FBED1D-510C-421E-955E-1185B8AF7861}" type="presParOf" srcId="{EEB5AFAE-5AAA-4DE0-9042-4F1732750BC4}" destId="{A39D5C77-1516-4DD4-9468-177005FE73FE}" srcOrd="8" destOrd="0" presId="urn:microsoft.com/office/officeart/2018/5/layout/IconCircleLabelList"/>
    <dgm:cxn modelId="{4BBD1776-8FCC-46CA-926B-4BAFDB56D53B}" type="presParOf" srcId="{A39D5C77-1516-4DD4-9468-177005FE73FE}" destId="{74748BFF-A739-4A86-8574-0605358DC5E9}" srcOrd="0" destOrd="0" presId="urn:microsoft.com/office/officeart/2018/5/layout/IconCircleLabelList"/>
    <dgm:cxn modelId="{D801F15C-3A0A-4585-8803-B6442C93307B}" type="presParOf" srcId="{A39D5C77-1516-4DD4-9468-177005FE73FE}" destId="{39132242-4CB7-48F2-97E7-5C1C09EA256A}" srcOrd="1" destOrd="0" presId="urn:microsoft.com/office/officeart/2018/5/layout/IconCircleLabelList"/>
    <dgm:cxn modelId="{45A6FF87-5348-4BED-AB7D-EE4A93A6FC66}" type="presParOf" srcId="{A39D5C77-1516-4DD4-9468-177005FE73FE}" destId="{67F478D5-2A54-47A7-89FA-D3213A6642DE}" srcOrd="2" destOrd="0" presId="urn:microsoft.com/office/officeart/2018/5/layout/IconCircleLabelList"/>
    <dgm:cxn modelId="{16A654D4-4798-419F-A468-CF610D45ACAC}" type="presParOf" srcId="{A39D5C77-1516-4DD4-9468-177005FE73FE}" destId="{7555F6EC-3EC0-4202-A940-0D176AB05A09}" srcOrd="3" destOrd="0" presId="urn:microsoft.com/office/officeart/2018/5/layout/IconCircleLabelList"/>
    <dgm:cxn modelId="{128DA08B-A02F-46DF-8A4F-5EDDC0A97188}" type="presParOf" srcId="{EEB5AFAE-5AAA-4DE0-9042-4F1732750BC4}" destId="{2A24D0BD-D274-4F03-99C7-9E748FC03075}" srcOrd="9" destOrd="0" presId="urn:microsoft.com/office/officeart/2018/5/layout/IconCircleLabelList"/>
    <dgm:cxn modelId="{D2AB48EA-7C52-49EB-B6B8-602E34E4BD0C}" type="presParOf" srcId="{EEB5AFAE-5AAA-4DE0-9042-4F1732750BC4}" destId="{F0CD5A6F-26D7-40CF-AEC9-3C7B953580DD}" srcOrd="10" destOrd="0" presId="urn:microsoft.com/office/officeart/2018/5/layout/IconCircleLabelList"/>
    <dgm:cxn modelId="{497F5253-AEED-4214-96B8-2F4582D071CA}" type="presParOf" srcId="{F0CD5A6F-26D7-40CF-AEC9-3C7B953580DD}" destId="{A9AE1C68-38EB-439E-A7EF-01F961741DE2}" srcOrd="0" destOrd="0" presId="urn:microsoft.com/office/officeart/2018/5/layout/IconCircleLabelList"/>
    <dgm:cxn modelId="{342BF0FD-D976-4332-AD06-87BA10C6A371}" type="presParOf" srcId="{F0CD5A6F-26D7-40CF-AEC9-3C7B953580DD}" destId="{8C3E1567-BCE0-450C-949D-66565D581AB1}" srcOrd="1" destOrd="0" presId="urn:microsoft.com/office/officeart/2018/5/layout/IconCircleLabelList"/>
    <dgm:cxn modelId="{F3568FA6-7E31-4A2D-AB37-AD900FBDC441}" type="presParOf" srcId="{F0CD5A6F-26D7-40CF-AEC9-3C7B953580DD}" destId="{313510AE-6DFE-4041-A8A9-50EB9BD75E5E}" srcOrd="2" destOrd="0" presId="urn:microsoft.com/office/officeart/2018/5/layout/IconCircleLabelList"/>
    <dgm:cxn modelId="{5147732C-E81A-47C6-911D-AEFC7145DF00}" type="presParOf" srcId="{F0CD5A6F-26D7-40CF-AEC9-3C7B953580DD}" destId="{E3C79032-AC32-4DE3-9D76-1E0A22FCCE3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814856-DDC2-4A39-9D1E-A88715AB3C5E}"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32A865BD-67A7-4485-A799-2CBFFEC429E6}">
      <dgm:prSet custT="1"/>
      <dgm:spPr/>
      <dgm:t>
        <a:bodyPr/>
        <a:lstStyle/>
        <a:p>
          <a:pPr>
            <a:defRPr cap="all"/>
          </a:pPr>
          <a:r>
            <a:rPr lang="en-US" sz="1800" cap="none" dirty="0"/>
            <a:t>Spam detection</a:t>
          </a:r>
        </a:p>
      </dgm:t>
    </dgm:pt>
    <dgm:pt modelId="{00BFFDAA-0B15-4E47-92E8-9469CFEFC79D}" type="parTrans" cxnId="{6A14A402-BACB-49E2-95C3-626D1D043E66}">
      <dgm:prSet/>
      <dgm:spPr/>
      <dgm:t>
        <a:bodyPr/>
        <a:lstStyle/>
        <a:p>
          <a:endParaRPr lang="en-US" sz="1400" dirty="0"/>
        </a:p>
      </dgm:t>
    </dgm:pt>
    <dgm:pt modelId="{DD3F108B-1250-421A-8BB3-A2C77CD5199A}" type="sibTrans" cxnId="{6A14A402-BACB-49E2-95C3-626D1D043E66}">
      <dgm:prSet/>
      <dgm:spPr/>
      <dgm:t>
        <a:bodyPr/>
        <a:lstStyle/>
        <a:p>
          <a:endParaRPr lang="en-US" sz="1400" dirty="0"/>
        </a:p>
      </dgm:t>
    </dgm:pt>
    <dgm:pt modelId="{780847E7-ABC7-4EED-8382-D28002587A86}">
      <dgm:prSet custT="1"/>
      <dgm:spPr/>
      <dgm:t>
        <a:bodyPr/>
        <a:lstStyle/>
        <a:p>
          <a:pPr>
            <a:defRPr cap="all"/>
          </a:pPr>
          <a:r>
            <a:rPr lang="en-US" sz="1800" cap="none" dirty="0"/>
            <a:t>Online fraud detection</a:t>
          </a:r>
        </a:p>
      </dgm:t>
    </dgm:pt>
    <dgm:pt modelId="{14459309-74C7-42FF-9DA2-039557A962DE}" type="parTrans" cxnId="{260EE462-3085-499C-8521-57F3D88B3386}">
      <dgm:prSet/>
      <dgm:spPr/>
      <dgm:t>
        <a:bodyPr/>
        <a:lstStyle/>
        <a:p>
          <a:endParaRPr lang="en-US" sz="1400" dirty="0"/>
        </a:p>
      </dgm:t>
    </dgm:pt>
    <dgm:pt modelId="{E3D67ABD-C84E-4861-AEFF-2EF7BB3A98C9}" type="sibTrans" cxnId="{260EE462-3085-499C-8521-57F3D88B3386}">
      <dgm:prSet/>
      <dgm:spPr/>
      <dgm:t>
        <a:bodyPr/>
        <a:lstStyle/>
        <a:p>
          <a:endParaRPr lang="en-US" sz="1400" dirty="0"/>
        </a:p>
      </dgm:t>
    </dgm:pt>
    <dgm:pt modelId="{0080CA67-D21E-414E-8745-6AEACF5EAA92}">
      <dgm:prSet custT="1"/>
      <dgm:spPr/>
      <dgm:t>
        <a:bodyPr/>
        <a:lstStyle/>
        <a:p>
          <a:pPr>
            <a:defRPr cap="all"/>
          </a:pPr>
          <a:r>
            <a:rPr lang="en-US" sz="1800" cap="none" dirty="0"/>
            <a:t>Product recommendation</a:t>
          </a:r>
        </a:p>
      </dgm:t>
    </dgm:pt>
    <dgm:pt modelId="{F39C939F-4715-4DBE-A7AC-F5B382DBB0B2}" type="parTrans" cxnId="{CE38CCA8-A53A-4F2C-B58A-0CFAA9F4D95F}">
      <dgm:prSet/>
      <dgm:spPr/>
      <dgm:t>
        <a:bodyPr/>
        <a:lstStyle/>
        <a:p>
          <a:endParaRPr lang="en-US" sz="1400" dirty="0"/>
        </a:p>
      </dgm:t>
    </dgm:pt>
    <dgm:pt modelId="{8679CB5C-21BB-49DF-B53B-CE6C03E24A35}" type="sibTrans" cxnId="{CE38CCA8-A53A-4F2C-B58A-0CFAA9F4D95F}">
      <dgm:prSet/>
      <dgm:spPr/>
      <dgm:t>
        <a:bodyPr/>
        <a:lstStyle/>
        <a:p>
          <a:endParaRPr lang="en-US" sz="1400" dirty="0"/>
        </a:p>
      </dgm:t>
    </dgm:pt>
    <dgm:pt modelId="{8EE32778-E7EB-4AF7-9914-3D5EACC641E1}">
      <dgm:prSet custT="1"/>
      <dgm:spPr/>
      <dgm:t>
        <a:bodyPr/>
        <a:lstStyle/>
        <a:p>
          <a:pPr>
            <a:defRPr cap="all"/>
          </a:pPr>
          <a:r>
            <a:rPr lang="en-US" sz="1800" cap="none" dirty="0"/>
            <a:t>Traffic prediction</a:t>
          </a:r>
        </a:p>
      </dgm:t>
    </dgm:pt>
    <dgm:pt modelId="{ACDAEF14-4AD9-4069-A8ED-271E21B50E8D}" type="parTrans" cxnId="{38CC869F-95E9-48F5-A363-1EEAE0958C96}">
      <dgm:prSet/>
      <dgm:spPr/>
      <dgm:t>
        <a:bodyPr/>
        <a:lstStyle/>
        <a:p>
          <a:endParaRPr lang="en-US" sz="1400" dirty="0"/>
        </a:p>
      </dgm:t>
    </dgm:pt>
    <dgm:pt modelId="{23D469C7-275A-4BFB-9B9B-2E71115F3D61}" type="sibTrans" cxnId="{38CC869F-95E9-48F5-A363-1EEAE0958C96}">
      <dgm:prSet/>
      <dgm:spPr/>
      <dgm:t>
        <a:bodyPr/>
        <a:lstStyle/>
        <a:p>
          <a:endParaRPr lang="en-US" sz="1400" dirty="0"/>
        </a:p>
      </dgm:t>
    </dgm:pt>
    <dgm:pt modelId="{E6B0856E-D5BD-43DD-8DEE-4690B9985EB5}">
      <dgm:prSet custT="1"/>
      <dgm:spPr/>
      <dgm:t>
        <a:bodyPr/>
        <a:lstStyle/>
        <a:p>
          <a:pPr>
            <a:defRPr cap="all"/>
          </a:pPr>
          <a:r>
            <a:rPr lang="en-US" sz="1800" cap="none" dirty="0"/>
            <a:t>Search refinement</a:t>
          </a:r>
        </a:p>
      </dgm:t>
    </dgm:pt>
    <dgm:pt modelId="{B6CEE76A-810E-4BB7-A20D-3787A52A30FA}" type="parTrans" cxnId="{B4FDB0AC-3748-48F1-A7FC-9416E54CB8EB}">
      <dgm:prSet/>
      <dgm:spPr/>
      <dgm:t>
        <a:bodyPr/>
        <a:lstStyle/>
        <a:p>
          <a:endParaRPr lang="en-US" sz="1400" dirty="0"/>
        </a:p>
      </dgm:t>
    </dgm:pt>
    <dgm:pt modelId="{85BE2D02-8DE9-416D-AA20-164C5E18F258}" type="sibTrans" cxnId="{B4FDB0AC-3748-48F1-A7FC-9416E54CB8EB}">
      <dgm:prSet/>
      <dgm:spPr/>
      <dgm:t>
        <a:bodyPr/>
        <a:lstStyle/>
        <a:p>
          <a:endParaRPr lang="en-US" sz="1400" dirty="0"/>
        </a:p>
      </dgm:t>
    </dgm:pt>
    <dgm:pt modelId="{3A7337B6-0E26-4102-B8E5-BFF4A4BB199E}">
      <dgm:prSet custT="1"/>
      <dgm:spPr/>
      <dgm:t>
        <a:bodyPr/>
        <a:lstStyle/>
        <a:p>
          <a:pPr>
            <a:defRPr cap="all"/>
          </a:pPr>
          <a:r>
            <a:rPr lang="en-US" sz="1800" cap="none" dirty="0"/>
            <a:t>Speech recognition</a:t>
          </a:r>
        </a:p>
      </dgm:t>
    </dgm:pt>
    <dgm:pt modelId="{E6B9A913-5AE8-409D-A73C-2DE6299724F7}" type="parTrans" cxnId="{ED7957D1-D13E-4FC7-A088-E3D217093D97}">
      <dgm:prSet/>
      <dgm:spPr/>
      <dgm:t>
        <a:bodyPr/>
        <a:lstStyle/>
        <a:p>
          <a:endParaRPr lang="en-US" sz="1400" dirty="0"/>
        </a:p>
      </dgm:t>
    </dgm:pt>
    <dgm:pt modelId="{82A5E16B-9819-499D-A747-DBE3774CEF73}" type="sibTrans" cxnId="{ED7957D1-D13E-4FC7-A088-E3D217093D97}">
      <dgm:prSet/>
      <dgm:spPr/>
      <dgm:t>
        <a:bodyPr/>
        <a:lstStyle/>
        <a:p>
          <a:endParaRPr lang="en-US" sz="1400" dirty="0"/>
        </a:p>
      </dgm:t>
    </dgm:pt>
    <dgm:pt modelId="{311F267E-6EAB-411F-8388-2C9A288732E5}" type="pres">
      <dgm:prSet presAssocID="{61814856-DDC2-4A39-9D1E-A88715AB3C5E}" presName="root" presStyleCnt="0">
        <dgm:presLayoutVars>
          <dgm:dir/>
          <dgm:resizeHandles val="exact"/>
        </dgm:presLayoutVars>
      </dgm:prSet>
      <dgm:spPr/>
    </dgm:pt>
    <dgm:pt modelId="{1DFA6341-C496-4417-BFE9-EBC75C3EB681}" type="pres">
      <dgm:prSet presAssocID="{32A865BD-67A7-4485-A799-2CBFFEC429E6}" presName="compNode" presStyleCnt="0"/>
      <dgm:spPr/>
    </dgm:pt>
    <dgm:pt modelId="{6B22D564-B7B1-406F-8135-408C0C6FE62F}" type="pres">
      <dgm:prSet presAssocID="{32A865BD-67A7-4485-A799-2CBFFEC429E6}" presName="iconBgRect" presStyleLbl="bgShp" presStyleIdx="0" presStyleCnt="6"/>
      <dgm:spPr/>
    </dgm:pt>
    <dgm:pt modelId="{5FF7CBFE-7B7A-4A2E-8D84-96D56276AEFE}" type="pres">
      <dgm:prSet presAssocID="{32A865BD-67A7-4485-A799-2CBFFEC429E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 sign"/>
        </a:ext>
      </dgm:extLst>
    </dgm:pt>
    <dgm:pt modelId="{553A5433-0274-4FE7-B8EF-66ABEFE4FE16}" type="pres">
      <dgm:prSet presAssocID="{32A865BD-67A7-4485-A799-2CBFFEC429E6}" presName="spaceRect" presStyleCnt="0"/>
      <dgm:spPr/>
    </dgm:pt>
    <dgm:pt modelId="{9819604F-D4B1-4BD2-916F-92A8E157317C}" type="pres">
      <dgm:prSet presAssocID="{32A865BD-67A7-4485-A799-2CBFFEC429E6}" presName="textRect" presStyleLbl="revTx" presStyleIdx="0" presStyleCnt="6">
        <dgm:presLayoutVars>
          <dgm:chMax val="1"/>
          <dgm:chPref val="1"/>
        </dgm:presLayoutVars>
      </dgm:prSet>
      <dgm:spPr/>
    </dgm:pt>
    <dgm:pt modelId="{9C1F7487-C0E1-4882-AC6B-47FCE88C187E}" type="pres">
      <dgm:prSet presAssocID="{DD3F108B-1250-421A-8BB3-A2C77CD5199A}" presName="sibTrans" presStyleCnt="0"/>
      <dgm:spPr/>
    </dgm:pt>
    <dgm:pt modelId="{05F9814B-97A0-422F-8279-55274F46A12B}" type="pres">
      <dgm:prSet presAssocID="{780847E7-ABC7-4EED-8382-D28002587A86}" presName="compNode" presStyleCnt="0"/>
      <dgm:spPr/>
    </dgm:pt>
    <dgm:pt modelId="{98F41BB3-9B87-4015-A7F9-EA5D705DEA89}" type="pres">
      <dgm:prSet presAssocID="{780847E7-ABC7-4EED-8382-D28002587A86}" presName="iconBgRect" presStyleLbl="bgShp" presStyleIdx="1" presStyleCnt="6"/>
      <dgm:spPr/>
    </dgm:pt>
    <dgm:pt modelId="{0277C01B-89D3-4ABF-8F74-83BF3AAC1969}" type="pres">
      <dgm:prSet presAssocID="{780847E7-ABC7-4EED-8382-D28002587A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8F558DF-3FFD-493B-BCCB-CC357E2AC58C}" type="pres">
      <dgm:prSet presAssocID="{780847E7-ABC7-4EED-8382-D28002587A86}" presName="spaceRect" presStyleCnt="0"/>
      <dgm:spPr/>
    </dgm:pt>
    <dgm:pt modelId="{97BE1053-6F4D-4161-B833-762506D8B08D}" type="pres">
      <dgm:prSet presAssocID="{780847E7-ABC7-4EED-8382-D28002587A86}" presName="textRect" presStyleLbl="revTx" presStyleIdx="1" presStyleCnt="6">
        <dgm:presLayoutVars>
          <dgm:chMax val="1"/>
          <dgm:chPref val="1"/>
        </dgm:presLayoutVars>
      </dgm:prSet>
      <dgm:spPr/>
    </dgm:pt>
    <dgm:pt modelId="{967285B6-B072-4BD7-A192-E923C6B55EF5}" type="pres">
      <dgm:prSet presAssocID="{E3D67ABD-C84E-4861-AEFF-2EF7BB3A98C9}" presName="sibTrans" presStyleCnt="0"/>
      <dgm:spPr/>
    </dgm:pt>
    <dgm:pt modelId="{0D101558-7055-4EB9-B9AB-5DA291B3FFD0}" type="pres">
      <dgm:prSet presAssocID="{0080CA67-D21E-414E-8745-6AEACF5EAA92}" presName="compNode" presStyleCnt="0"/>
      <dgm:spPr/>
    </dgm:pt>
    <dgm:pt modelId="{C90D121B-8A66-4E15-9F6F-EF98867DA81A}" type="pres">
      <dgm:prSet presAssocID="{0080CA67-D21E-414E-8745-6AEACF5EAA92}" presName="iconBgRect" presStyleLbl="bgShp" presStyleIdx="2" presStyleCnt="6"/>
      <dgm:spPr/>
    </dgm:pt>
    <dgm:pt modelId="{6B4E7FD6-AC5E-4344-B1AB-725D8EAE2873}" type="pres">
      <dgm:prSet presAssocID="{0080CA67-D21E-414E-8745-6AEACF5EAA9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E78321E-6D8B-4C4C-904D-56DE857C4815}" type="pres">
      <dgm:prSet presAssocID="{0080CA67-D21E-414E-8745-6AEACF5EAA92}" presName="spaceRect" presStyleCnt="0"/>
      <dgm:spPr/>
    </dgm:pt>
    <dgm:pt modelId="{6DC3B6B3-1BE0-4258-AA90-32C9F1D3331D}" type="pres">
      <dgm:prSet presAssocID="{0080CA67-D21E-414E-8745-6AEACF5EAA92}" presName="textRect" presStyleLbl="revTx" presStyleIdx="2" presStyleCnt="6">
        <dgm:presLayoutVars>
          <dgm:chMax val="1"/>
          <dgm:chPref val="1"/>
        </dgm:presLayoutVars>
      </dgm:prSet>
      <dgm:spPr/>
    </dgm:pt>
    <dgm:pt modelId="{BE3DEFA2-94A1-4356-8264-FD7FE318E3F7}" type="pres">
      <dgm:prSet presAssocID="{8679CB5C-21BB-49DF-B53B-CE6C03E24A35}" presName="sibTrans" presStyleCnt="0"/>
      <dgm:spPr/>
    </dgm:pt>
    <dgm:pt modelId="{B82AC1D8-7314-4906-A73B-242A1E6F6DC5}" type="pres">
      <dgm:prSet presAssocID="{8EE32778-E7EB-4AF7-9914-3D5EACC641E1}" presName="compNode" presStyleCnt="0"/>
      <dgm:spPr/>
    </dgm:pt>
    <dgm:pt modelId="{6B776C52-15D6-49F9-B66D-9E1EF2CE810B}" type="pres">
      <dgm:prSet presAssocID="{8EE32778-E7EB-4AF7-9914-3D5EACC641E1}" presName="iconBgRect" presStyleLbl="bgShp" presStyleIdx="3" presStyleCnt="6"/>
      <dgm:spPr/>
    </dgm:pt>
    <dgm:pt modelId="{18E1A03F-DC01-4C4A-997B-5F567909BF40}" type="pres">
      <dgm:prSet presAssocID="{8EE32778-E7EB-4AF7-9914-3D5EACC641E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83B7958E-C22C-4750-AF10-271257F5D1A0}" type="pres">
      <dgm:prSet presAssocID="{8EE32778-E7EB-4AF7-9914-3D5EACC641E1}" presName="spaceRect" presStyleCnt="0"/>
      <dgm:spPr/>
    </dgm:pt>
    <dgm:pt modelId="{7B691F1F-4212-4034-8EAB-7D8313525E1A}" type="pres">
      <dgm:prSet presAssocID="{8EE32778-E7EB-4AF7-9914-3D5EACC641E1}" presName="textRect" presStyleLbl="revTx" presStyleIdx="3" presStyleCnt="6">
        <dgm:presLayoutVars>
          <dgm:chMax val="1"/>
          <dgm:chPref val="1"/>
        </dgm:presLayoutVars>
      </dgm:prSet>
      <dgm:spPr/>
    </dgm:pt>
    <dgm:pt modelId="{0D66CBD5-9AB4-4EF5-9B04-01178F3C2064}" type="pres">
      <dgm:prSet presAssocID="{23D469C7-275A-4BFB-9B9B-2E71115F3D61}" presName="sibTrans" presStyleCnt="0"/>
      <dgm:spPr/>
    </dgm:pt>
    <dgm:pt modelId="{656F8EDF-12F2-4620-9030-09E0626E7D19}" type="pres">
      <dgm:prSet presAssocID="{E6B0856E-D5BD-43DD-8DEE-4690B9985EB5}" presName="compNode" presStyleCnt="0"/>
      <dgm:spPr/>
    </dgm:pt>
    <dgm:pt modelId="{4B7E256F-DF59-42F9-95D1-369BFAEA175E}" type="pres">
      <dgm:prSet presAssocID="{E6B0856E-D5BD-43DD-8DEE-4690B9985EB5}" presName="iconBgRect" presStyleLbl="bgShp" presStyleIdx="4" presStyleCnt="6"/>
      <dgm:spPr/>
    </dgm:pt>
    <dgm:pt modelId="{1F0DEE36-9B92-4E89-9E9B-EBF6E5C36D30}" type="pres">
      <dgm:prSet presAssocID="{E6B0856E-D5BD-43DD-8DEE-4690B9985EB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B260E805-96D9-4DF6-959C-0D6D2D486592}" type="pres">
      <dgm:prSet presAssocID="{E6B0856E-D5BD-43DD-8DEE-4690B9985EB5}" presName="spaceRect" presStyleCnt="0"/>
      <dgm:spPr/>
    </dgm:pt>
    <dgm:pt modelId="{9CAC2E51-C8F1-420C-B576-A8A148D983F8}" type="pres">
      <dgm:prSet presAssocID="{E6B0856E-D5BD-43DD-8DEE-4690B9985EB5}" presName="textRect" presStyleLbl="revTx" presStyleIdx="4" presStyleCnt="6">
        <dgm:presLayoutVars>
          <dgm:chMax val="1"/>
          <dgm:chPref val="1"/>
        </dgm:presLayoutVars>
      </dgm:prSet>
      <dgm:spPr/>
    </dgm:pt>
    <dgm:pt modelId="{1D9BA9D2-16A7-4AE3-AA07-151AF2B68067}" type="pres">
      <dgm:prSet presAssocID="{85BE2D02-8DE9-416D-AA20-164C5E18F258}" presName="sibTrans" presStyleCnt="0"/>
      <dgm:spPr/>
    </dgm:pt>
    <dgm:pt modelId="{0535D117-3D9D-4458-8C71-092CF5D4CD60}" type="pres">
      <dgm:prSet presAssocID="{3A7337B6-0E26-4102-B8E5-BFF4A4BB199E}" presName="compNode" presStyleCnt="0"/>
      <dgm:spPr/>
    </dgm:pt>
    <dgm:pt modelId="{C6566B77-6017-48FF-828D-1E0E446AC4CD}" type="pres">
      <dgm:prSet presAssocID="{3A7337B6-0E26-4102-B8E5-BFF4A4BB199E}" presName="iconBgRect" presStyleLbl="bgShp" presStyleIdx="5" presStyleCnt="6" custLinFactNeighborX="2687" custLinFactNeighborY="362"/>
      <dgm:spPr/>
    </dgm:pt>
    <dgm:pt modelId="{B150ADA4-438A-452C-9629-CAAEAAFC5308}" type="pres">
      <dgm:prSet presAssocID="{3A7337B6-0E26-4102-B8E5-BFF4A4BB19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adio microphone"/>
        </a:ext>
      </dgm:extLst>
    </dgm:pt>
    <dgm:pt modelId="{6E3F3AED-C9DB-4629-A47A-C95D7FBBB08F}" type="pres">
      <dgm:prSet presAssocID="{3A7337B6-0E26-4102-B8E5-BFF4A4BB199E}" presName="spaceRect" presStyleCnt="0"/>
      <dgm:spPr/>
    </dgm:pt>
    <dgm:pt modelId="{97062F59-99A4-460B-9C9F-530394E44C00}" type="pres">
      <dgm:prSet presAssocID="{3A7337B6-0E26-4102-B8E5-BFF4A4BB199E}" presName="textRect" presStyleLbl="revTx" presStyleIdx="5" presStyleCnt="6">
        <dgm:presLayoutVars>
          <dgm:chMax val="1"/>
          <dgm:chPref val="1"/>
        </dgm:presLayoutVars>
      </dgm:prSet>
      <dgm:spPr/>
    </dgm:pt>
  </dgm:ptLst>
  <dgm:cxnLst>
    <dgm:cxn modelId="{6A14A402-BACB-49E2-95C3-626D1D043E66}" srcId="{61814856-DDC2-4A39-9D1E-A88715AB3C5E}" destId="{32A865BD-67A7-4485-A799-2CBFFEC429E6}" srcOrd="0" destOrd="0" parTransId="{00BFFDAA-0B15-4E47-92E8-9469CFEFC79D}" sibTransId="{DD3F108B-1250-421A-8BB3-A2C77CD5199A}"/>
    <dgm:cxn modelId="{567E3F60-B50D-44BF-A4A5-EB31774D0D42}" type="presOf" srcId="{61814856-DDC2-4A39-9D1E-A88715AB3C5E}" destId="{311F267E-6EAB-411F-8388-2C9A288732E5}" srcOrd="0" destOrd="0" presId="urn:microsoft.com/office/officeart/2018/5/layout/IconCircleLabelList"/>
    <dgm:cxn modelId="{789CCE61-258F-4446-A8E9-6A89BDA6471C}" type="presOf" srcId="{3A7337B6-0E26-4102-B8E5-BFF4A4BB199E}" destId="{97062F59-99A4-460B-9C9F-530394E44C00}" srcOrd="0" destOrd="0" presId="urn:microsoft.com/office/officeart/2018/5/layout/IconCircleLabelList"/>
    <dgm:cxn modelId="{260EE462-3085-499C-8521-57F3D88B3386}" srcId="{61814856-DDC2-4A39-9D1E-A88715AB3C5E}" destId="{780847E7-ABC7-4EED-8382-D28002587A86}" srcOrd="1" destOrd="0" parTransId="{14459309-74C7-42FF-9DA2-039557A962DE}" sibTransId="{E3D67ABD-C84E-4861-AEFF-2EF7BB3A98C9}"/>
    <dgm:cxn modelId="{12678D4B-DD07-4AD3-AF18-3F9DD79C9F1F}" type="presOf" srcId="{0080CA67-D21E-414E-8745-6AEACF5EAA92}" destId="{6DC3B6B3-1BE0-4258-AA90-32C9F1D3331D}" srcOrd="0" destOrd="0" presId="urn:microsoft.com/office/officeart/2018/5/layout/IconCircleLabelList"/>
    <dgm:cxn modelId="{EF84756C-656F-49F9-8C50-C2469211B879}" type="presOf" srcId="{E6B0856E-D5BD-43DD-8DEE-4690B9985EB5}" destId="{9CAC2E51-C8F1-420C-B576-A8A148D983F8}" srcOrd="0" destOrd="0" presId="urn:microsoft.com/office/officeart/2018/5/layout/IconCircleLabelList"/>
    <dgm:cxn modelId="{57C82550-755D-4554-BE86-ABBDCE70DE2D}" type="presOf" srcId="{780847E7-ABC7-4EED-8382-D28002587A86}" destId="{97BE1053-6F4D-4161-B833-762506D8B08D}" srcOrd="0" destOrd="0" presId="urn:microsoft.com/office/officeart/2018/5/layout/IconCircleLabelList"/>
    <dgm:cxn modelId="{38CC869F-95E9-48F5-A363-1EEAE0958C96}" srcId="{61814856-DDC2-4A39-9D1E-A88715AB3C5E}" destId="{8EE32778-E7EB-4AF7-9914-3D5EACC641E1}" srcOrd="3" destOrd="0" parTransId="{ACDAEF14-4AD9-4069-A8ED-271E21B50E8D}" sibTransId="{23D469C7-275A-4BFB-9B9B-2E71115F3D61}"/>
    <dgm:cxn modelId="{CE38CCA8-A53A-4F2C-B58A-0CFAA9F4D95F}" srcId="{61814856-DDC2-4A39-9D1E-A88715AB3C5E}" destId="{0080CA67-D21E-414E-8745-6AEACF5EAA92}" srcOrd="2" destOrd="0" parTransId="{F39C939F-4715-4DBE-A7AC-F5B382DBB0B2}" sibTransId="{8679CB5C-21BB-49DF-B53B-CE6C03E24A35}"/>
    <dgm:cxn modelId="{B4FDB0AC-3748-48F1-A7FC-9416E54CB8EB}" srcId="{61814856-DDC2-4A39-9D1E-A88715AB3C5E}" destId="{E6B0856E-D5BD-43DD-8DEE-4690B9985EB5}" srcOrd="4" destOrd="0" parTransId="{B6CEE76A-810E-4BB7-A20D-3787A52A30FA}" sibTransId="{85BE2D02-8DE9-416D-AA20-164C5E18F258}"/>
    <dgm:cxn modelId="{295EAFB8-FAC5-4D16-BD3C-58C288C07F68}" type="presOf" srcId="{32A865BD-67A7-4485-A799-2CBFFEC429E6}" destId="{9819604F-D4B1-4BD2-916F-92A8E157317C}" srcOrd="0" destOrd="0" presId="urn:microsoft.com/office/officeart/2018/5/layout/IconCircleLabelList"/>
    <dgm:cxn modelId="{3F4C12CB-18E9-4BF4-AD3F-7C11E71807E7}" type="presOf" srcId="{8EE32778-E7EB-4AF7-9914-3D5EACC641E1}" destId="{7B691F1F-4212-4034-8EAB-7D8313525E1A}" srcOrd="0" destOrd="0" presId="urn:microsoft.com/office/officeart/2018/5/layout/IconCircleLabelList"/>
    <dgm:cxn modelId="{ED7957D1-D13E-4FC7-A088-E3D217093D97}" srcId="{61814856-DDC2-4A39-9D1E-A88715AB3C5E}" destId="{3A7337B6-0E26-4102-B8E5-BFF4A4BB199E}" srcOrd="5" destOrd="0" parTransId="{E6B9A913-5AE8-409D-A73C-2DE6299724F7}" sibTransId="{82A5E16B-9819-499D-A747-DBE3774CEF73}"/>
    <dgm:cxn modelId="{ECD80D10-4E65-4AE7-A82A-7CF2B803E787}" type="presParOf" srcId="{311F267E-6EAB-411F-8388-2C9A288732E5}" destId="{1DFA6341-C496-4417-BFE9-EBC75C3EB681}" srcOrd="0" destOrd="0" presId="urn:microsoft.com/office/officeart/2018/5/layout/IconCircleLabelList"/>
    <dgm:cxn modelId="{BD3D7912-A8B1-4C6D-BFC9-72EE2B1F092B}" type="presParOf" srcId="{1DFA6341-C496-4417-BFE9-EBC75C3EB681}" destId="{6B22D564-B7B1-406F-8135-408C0C6FE62F}" srcOrd="0" destOrd="0" presId="urn:microsoft.com/office/officeart/2018/5/layout/IconCircleLabelList"/>
    <dgm:cxn modelId="{5C0506C6-D174-4333-911A-3601372B71A7}" type="presParOf" srcId="{1DFA6341-C496-4417-BFE9-EBC75C3EB681}" destId="{5FF7CBFE-7B7A-4A2E-8D84-96D56276AEFE}" srcOrd="1" destOrd="0" presId="urn:microsoft.com/office/officeart/2018/5/layout/IconCircleLabelList"/>
    <dgm:cxn modelId="{D936BF3F-AA29-4387-812A-19827D4C7908}" type="presParOf" srcId="{1DFA6341-C496-4417-BFE9-EBC75C3EB681}" destId="{553A5433-0274-4FE7-B8EF-66ABEFE4FE16}" srcOrd="2" destOrd="0" presId="urn:microsoft.com/office/officeart/2018/5/layout/IconCircleLabelList"/>
    <dgm:cxn modelId="{B2793C6D-1830-4765-A9DA-611B949612F2}" type="presParOf" srcId="{1DFA6341-C496-4417-BFE9-EBC75C3EB681}" destId="{9819604F-D4B1-4BD2-916F-92A8E157317C}" srcOrd="3" destOrd="0" presId="urn:microsoft.com/office/officeart/2018/5/layout/IconCircleLabelList"/>
    <dgm:cxn modelId="{62414310-755B-406E-BA35-B1F1CEDC81F3}" type="presParOf" srcId="{311F267E-6EAB-411F-8388-2C9A288732E5}" destId="{9C1F7487-C0E1-4882-AC6B-47FCE88C187E}" srcOrd="1" destOrd="0" presId="urn:microsoft.com/office/officeart/2018/5/layout/IconCircleLabelList"/>
    <dgm:cxn modelId="{C76A96A3-8D02-49C6-9546-5E1D26D10DE9}" type="presParOf" srcId="{311F267E-6EAB-411F-8388-2C9A288732E5}" destId="{05F9814B-97A0-422F-8279-55274F46A12B}" srcOrd="2" destOrd="0" presId="urn:microsoft.com/office/officeart/2018/5/layout/IconCircleLabelList"/>
    <dgm:cxn modelId="{AD776A8A-E4A1-4B0C-87A2-B1B9558640FB}" type="presParOf" srcId="{05F9814B-97A0-422F-8279-55274F46A12B}" destId="{98F41BB3-9B87-4015-A7F9-EA5D705DEA89}" srcOrd="0" destOrd="0" presId="urn:microsoft.com/office/officeart/2018/5/layout/IconCircleLabelList"/>
    <dgm:cxn modelId="{4892CDD6-3EFB-4B6E-BC2E-EF5098DF8397}" type="presParOf" srcId="{05F9814B-97A0-422F-8279-55274F46A12B}" destId="{0277C01B-89D3-4ABF-8F74-83BF3AAC1969}" srcOrd="1" destOrd="0" presId="urn:microsoft.com/office/officeart/2018/5/layout/IconCircleLabelList"/>
    <dgm:cxn modelId="{C587C09B-4FAD-4DE2-9971-809045A633FB}" type="presParOf" srcId="{05F9814B-97A0-422F-8279-55274F46A12B}" destId="{88F558DF-3FFD-493B-BCCB-CC357E2AC58C}" srcOrd="2" destOrd="0" presId="urn:microsoft.com/office/officeart/2018/5/layout/IconCircleLabelList"/>
    <dgm:cxn modelId="{AAFA14CC-AAB1-4060-A243-4BF4B70B7798}" type="presParOf" srcId="{05F9814B-97A0-422F-8279-55274F46A12B}" destId="{97BE1053-6F4D-4161-B833-762506D8B08D}" srcOrd="3" destOrd="0" presId="urn:microsoft.com/office/officeart/2018/5/layout/IconCircleLabelList"/>
    <dgm:cxn modelId="{31C7BFC1-CFE5-4F41-9682-AE2F975D208B}" type="presParOf" srcId="{311F267E-6EAB-411F-8388-2C9A288732E5}" destId="{967285B6-B072-4BD7-A192-E923C6B55EF5}" srcOrd="3" destOrd="0" presId="urn:microsoft.com/office/officeart/2018/5/layout/IconCircleLabelList"/>
    <dgm:cxn modelId="{5248B378-A117-406A-87B8-A7ED8FE5F6CF}" type="presParOf" srcId="{311F267E-6EAB-411F-8388-2C9A288732E5}" destId="{0D101558-7055-4EB9-B9AB-5DA291B3FFD0}" srcOrd="4" destOrd="0" presId="urn:microsoft.com/office/officeart/2018/5/layout/IconCircleLabelList"/>
    <dgm:cxn modelId="{4652893A-632A-4FD6-A894-791F3CF0F43E}" type="presParOf" srcId="{0D101558-7055-4EB9-B9AB-5DA291B3FFD0}" destId="{C90D121B-8A66-4E15-9F6F-EF98867DA81A}" srcOrd="0" destOrd="0" presId="urn:microsoft.com/office/officeart/2018/5/layout/IconCircleLabelList"/>
    <dgm:cxn modelId="{E83E596E-6BCA-4B4E-BD30-70A984FFE276}" type="presParOf" srcId="{0D101558-7055-4EB9-B9AB-5DA291B3FFD0}" destId="{6B4E7FD6-AC5E-4344-B1AB-725D8EAE2873}" srcOrd="1" destOrd="0" presId="urn:microsoft.com/office/officeart/2018/5/layout/IconCircleLabelList"/>
    <dgm:cxn modelId="{96F5311C-8BB3-4816-BFB5-7B2818FDBA9E}" type="presParOf" srcId="{0D101558-7055-4EB9-B9AB-5DA291B3FFD0}" destId="{1E78321E-6D8B-4C4C-904D-56DE857C4815}" srcOrd="2" destOrd="0" presId="urn:microsoft.com/office/officeart/2018/5/layout/IconCircleLabelList"/>
    <dgm:cxn modelId="{A7C694CB-5E4D-4C49-9CAB-A426F7A1F30F}" type="presParOf" srcId="{0D101558-7055-4EB9-B9AB-5DA291B3FFD0}" destId="{6DC3B6B3-1BE0-4258-AA90-32C9F1D3331D}" srcOrd="3" destOrd="0" presId="urn:microsoft.com/office/officeart/2018/5/layout/IconCircleLabelList"/>
    <dgm:cxn modelId="{1F7D288B-494E-4415-900B-5D64BD144C68}" type="presParOf" srcId="{311F267E-6EAB-411F-8388-2C9A288732E5}" destId="{BE3DEFA2-94A1-4356-8264-FD7FE318E3F7}" srcOrd="5" destOrd="0" presId="urn:microsoft.com/office/officeart/2018/5/layout/IconCircleLabelList"/>
    <dgm:cxn modelId="{FC8F81E8-1A05-4F43-A6EA-E9555997D93B}" type="presParOf" srcId="{311F267E-6EAB-411F-8388-2C9A288732E5}" destId="{B82AC1D8-7314-4906-A73B-242A1E6F6DC5}" srcOrd="6" destOrd="0" presId="urn:microsoft.com/office/officeart/2018/5/layout/IconCircleLabelList"/>
    <dgm:cxn modelId="{EC0659FC-2FC5-4364-BF5C-995D95793CD1}" type="presParOf" srcId="{B82AC1D8-7314-4906-A73B-242A1E6F6DC5}" destId="{6B776C52-15D6-49F9-B66D-9E1EF2CE810B}" srcOrd="0" destOrd="0" presId="urn:microsoft.com/office/officeart/2018/5/layout/IconCircleLabelList"/>
    <dgm:cxn modelId="{CC17E463-8669-40F2-82B9-4050FE059EF9}" type="presParOf" srcId="{B82AC1D8-7314-4906-A73B-242A1E6F6DC5}" destId="{18E1A03F-DC01-4C4A-997B-5F567909BF40}" srcOrd="1" destOrd="0" presId="urn:microsoft.com/office/officeart/2018/5/layout/IconCircleLabelList"/>
    <dgm:cxn modelId="{2B508F60-B9DE-4F24-BB84-95E8FCF5A32D}" type="presParOf" srcId="{B82AC1D8-7314-4906-A73B-242A1E6F6DC5}" destId="{83B7958E-C22C-4750-AF10-271257F5D1A0}" srcOrd="2" destOrd="0" presId="urn:microsoft.com/office/officeart/2018/5/layout/IconCircleLabelList"/>
    <dgm:cxn modelId="{7BFF0BAE-E806-4FFE-A9A5-C9E59E4F4668}" type="presParOf" srcId="{B82AC1D8-7314-4906-A73B-242A1E6F6DC5}" destId="{7B691F1F-4212-4034-8EAB-7D8313525E1A}" srcOrd="3" destOrd="0" presId="urn:microsoft.com/office/officeart/2018/5/layout/IconCircleLabelList"/>
    <dgm:cxn modelId="{6F1E843E-62AA-46A1-B919-0D88491005CA}" type="presParOf" srcId="{311F267E-6EAB-411F-8388-2C9A288732E5}" destId="{0D66CBD5-9AB4-4EF5-9B04-01178F3C2064}" srcOrd="7" destOrd="0" presId="urn:microsoft.com/office/officeart/2018/5/layout/IconCircleLabelList"/>
    <dgm:cxn modelId="{C85E194A-7120-4C39-AEB4-C80C305769A2}" type="presParOf" srcId="{311F267E-6EAB-411F-8388-2C9A288732E5}" destId="{656F8EDF-12F2-4620-9030-09E0626E7D19}" srcOrd="8" destOrd="0" presId="urn:microsoft.com/office/officeart/2018/5/layout/IconCircleLabelList"/>
    <dgm:cxn modelId="{131B081C-30A2-4429-AB10-58E45650BDC4}" type="presParOf" srcId="{656F8EDF-12F2-4620-9030-09E0626E7D19}" destId="{4B7E256F-DF59-42F9-95D1-369BFAEA175E}" srcOrd="0" destOrd="0" presId="urn:microsoft.com/office/officeart/2018/5/layout/IconCircleLabelList"/>
    <dgm:cxn modelId="{B5FD455E-DE11-4716-8FD8-F744FB60266F}" type="presParOf" srcId="{656F8EDF-12F2-4620-9030-09E0626E7D19}" destId="{1F0DEE36-9B92-4E89-9E9B-EBF6E5C36D30}" srcOrd="1" destOrd="0" presId="urn:microsoft.com/office/officeart/2018/5/layout/IconCircleLabelList"/>
    <dgm:cxn modelId="{E086367C-42F4-45F3-A444-D94786E489D9}" type="presParOf" srcId="{656F8EDF-12F2-4620-9030-09E0626E7D19}" destId="{B260E805-96D9-4DF6-959C-0D6D2D486592}" srcOrd="2" destOrd="0" presId="urn:microsoft.com/office/officeart/2018/5/layout/IconCircleLabelList"/>
    <dgm:cxn modelId="{4D78A133-4478-480A-9D7D-6CDD908233E1}" type="presParOf" srcId="{656F8EDF-12F2-4620-9030-09E0626E7D19}" destId="{9CAC2E51-C8F1-420C-B576-A8A148D983F8}" srcOrd="3" destOrd="0" presId="urn:microsoft.com/office/officeart/2018/5/layout/IconCircleLabelList"/>
    <dgm:cxn modelId="{87A2426E-2C91-43CB-92A0-5346BC2632CA}" type="presParOf" srcId="{311F267E-6EAB-411F-8388-2C9A288732E5}" destId="{1D9BA9D2-16A7-4AE3-AA07-151AF2B68067}" srcOrd="9" destOrd="0" presId="urn:microsoft.com/office/officeart/2018/5/layout/IconCircleLabelList"/>
    <dgm:cxn modelId="{64316B96-438F-4D86-BE32-39472D00B746}" type="presParOf" srcId="{311F267E-6EAB-411F-8388-2C9A288732E5}" destId="{0535D117-3D9D-4458-8C71-092CF5D4CD60}" srcOrd="10" destOrd="0" presId="urn:microsoft.com/office/officeart/2018/5/layout/IconCircleLabelList"/>
    <dgm:cxn modelId="{14111FF1-EB39-440E-8C52-4D70516E3D12}" type="presParOf" srcId="{0535D117-3D9D-4458-8C71-092CF5D4CD60}" destId="{C6566B77-6017-48FF-828D-1E0E446AC4CD}" srcOrd="0" destOrd="0" presId="urn:microsoft.com/office/officeart/2018/5/layout/IconCircleLabelList"/>
    <dgm:cxn modelId="{D83DC922-57F3-4D0B-A131-7370AD918C42}" type="presParOf" srcId="{0535D117-3D9D-4458-8C71-092CF5D4CD60}" destId="{B150ADA4-438A-452C-9629-CAAEAAFC5308}" srcOrd="1" destOrd="0" presId="urn:microsoft.com/office/officeart/2018/5/layout/IconCircleLabelList"/>
    <dgm:cxn modelId="{26722CA0-1E47-42C9-9B50-C08570275564}" type="presParOf" srcId="{0535D117-3D9D-4458-8C71-092CF5D4CD60}" destId="{6E3F3AED-C9DB-4629-A47A-C95D7FBBB08F}" srcOrd="2" destOrd="0" presId="urn:microsoft.com/office/officeart/2018/5/layout/IconCircleLabelList"/>
    <dgm:cxn modelId="{005051B0-5B59-442F-B639-498C3F17B5EF}" type="presParOf" srcId="{0535D117-3D9D-4458-8C71-092CF5D4CD60}" destId="{97062F59-99A4-460B-9C9F-530394E44C00}"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0AE92-EFE6-4D58-9306-82281C9BC615}">
      <dsp:nvSpPr>
        <dsp:cNvPr id="0" name=""/>
        <dsp:cNvSpPr/>
      </dsp:nvSpPr>
      <dsp:spPr>
        <a:xfrm>
          <a:off x="0" y="425608"/>
          <a:ext cx="3861904" cy="231714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endParaRPr lang="en-US" sz="4000" kern="1200" dirty="0">
            <a:solidFill>
              <a:schemeClr val="bg1">
                <a:lumMod val="75000"/>
              </a:schemeClr>
            </a:solidFill>
          </a:endParaRPr>
        </a:p>
        <a:p>
          <a:pPr marL="0" lvl="0" indent="0" algn="ctr" defTabSz="1778000">
            <a:lnSpc>
              <a:spcPct val="90000"/>
            </a:lnSpc>
            <a:spcBef>
              <a:spcPct val="0"/>
            </a:spcBef>
            <a:spcAft>
              <a:spcPct val="35000"/>
            </a:spcAft>
            <a:buNone/>
          </a:pPr>
          <a:r>
            <a:rPr lang="en-US" sz="4000" kern="1200" dirty="0"/>
            <a:t>     Rule Based		</a:t>
          </a:r>
        </a:p>
      </dsp:txBody>
      <dsp:txXfrm>
        <a:off x="0" y="425608"/>
        <a:ext cx="3861904" cy="2317142"/>
      </dsp:txXfrm>
    </dsp:sp>
    <dsp:sp modelId="{8EDD6BA9-0E4C-41E7-9E3D-9E9B9AA3A5A1}">
      <dsp:nvSpPr>
        <dsp:cNvPr id="0" name=""/>
        <dsp:cNvSpPr/>
      </dsp:nvSpPr>
      <dsp:spPr>
        <a:xfrm>
          <a:off x="4180304" y="425608"/>
          <a:ext cx="3861904" cy="2317142"/>
        </a:xfrm>
        <a:prstGeom prst="rect">
          <a:avLst/>
        </a:prstGeom>
        <a:solidFill>
          <a:srgbClr val="47D7A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Machine Learning	</a:t>
          </a:r>
        </a:p>
      </dsp:txBody>
      <dsp:txXfrm>
        <a:off x="4180304" y="425608"/>
        <a:ext cx="3861904" cy="2317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56C05-E68A-4389-A91B-38EAA832BB3B}">
      <dsp:nvSpPr>
        <dsp:cNvPr id="0" name=""/>
        <dsp:cNvSpPr/>
      </dsp:nvSpPr>
      <dsp:spPr>
        <a:xfrm>
          <a:off x="290371" y="308928"/>
          <a:ext cx="902847" cy="90284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35BEA-9D8D-424A-931F-8E283846DA4E}">
      <dsp:nvSpPr>
        <dsp:cNvPr id="0" name=""/>
        <dsp:cNvSpPr/>
      </dsp:nvSpPr>
      <dsp:spPr>
        <a:xfrm>
          <a:off x="482781" y="501338"/>
          <a:ext cx="518027" cy="51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830AE-EBBC-496B-A9B2-7A686AF91286}">
      <dsp:nvSpPr>
        <dsp:cNvPr id="0" name=""/>
        <dsp:cNvSpPr/>
      </dsp:nvSpPr>
      <dsp:spPr>
        <a:xfrm>
          <a:off x="1756" y="1492990"/>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Computer vision / Object detection</a:t>
          </a:r>
        </a:p>
      </dsp:txBody>
      <dsp:txXfrm>
        <a:off x="1756" y="1492990"/>
        <a:ext cx="1480078" cy="592031"/>
      </dsp:txXfrm>
    </dsp:sp>
    <dsp:sp modelId="{8A80FC31-568B-4A3D-863B-21D3710CB659}">
      <dsp:nvSpPr>
        <dsp:cNvPr id="0" name=""/>
        <dsp:cNvSpPr/>
      </dsp:nvSpPr>
      <dsp:spPr>
        <a:xfrm>
          <a:off x="2029463" y="308928"/>
          <a:ext cx="902847" cy="90284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A833DC-00A6-446C-AC6F-A419EADACF3A}">
      <dsp:nvSpPr>
        <dsp:cNvPr id="0" name=""/>
        <dsp:cNvSpPr/>
      </dsp:nvSpPr>
      <dsp:spPr>
        <a:xfrm>
          <a:off x="2221873" y="501338"/>
          <a:ext cx="518027" cy="51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527CE1-3AEC-4B5B-BE2F-8E91E07A830A}">
      <dsp:nvSpPr>
        <dsp:cNvPr id="0" name=""/>
        <dsp:cNvSpPr/>
      </dsp:nvSpPr>
      <dsp:spPr>
        <a:xfrm>
          <a:off x="1740848" y="1492990"/>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Natural language processing (NLP)</a:t>
          </a:r>
        </a:p>
      </dsp:txBody>
      <dsp:txXfrm>
        <a:off x="1740848" y="1492990"/>
        <a:ext cx="1480078" cy="592031"/>
      </dsp:txXfrm>
    </dsp:sp>
    <dsp:sp modelId="{ECCC4556-414B-46B6-83BC-F18D8A6CCBE1}">
      <dsp:nvSpPr>
        <dsp:cNvPr id="0" name=""/>
        <dsp:cNvSpPr/>
      </dsp:nvSpPr>
      <dsp:spPr>
        <a:xfrm>
          <a:off x="3768555" y="308928"/>
          <a:ext cx="902847" cy="90284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E1E81-792D-414A-B4E5-90A04199717D}">
      <dsp:nvSpPr>
        <dsp:cNvPr id="0" name=""/>
        <dsp:cNvSpPr/>
      </dsp:nvSpPr>
      <dsp:spPr>
        <a:xfrm>
          <a:off x="3960965" y="501338"/>
          <a:ext cx="518027" cy="518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FC6DC4-5788-408A-BCD5-4ABB1777B08C}">
      <dsp:nvSpPr>
        <dsp:cNvPr id="0" name=""/>
        <dsp:cNvSpPr/>
      </dsp:nvSpPr>
      <dsp:spPr>
        <a:xfrm>
          <a:off x="3479940" y="1492990"/>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Face recognition</a:t>
          </a:r>
        </a:p>
      </dsp:txBody>
      <dsp:txXfrm>
        <a:off x="3479940" y="1492990"/>
        <a:ext cx="1480078" cy="592031"/>
      </dsp:txXfrm>
    </dsp:sp>
    <dsp:sp modelId="{CD4F0E13-21FB-46BD-903C-E12EBB5A72D8}">
      <dsp:nvSpPr>
        <dsp:cNvPr id="0" name=""/>
        <dsp:cNvSpPr/>
      </dsp:nvSpPr>
      <dsp:spPr>
        <a:xfrm>
          <a:off x="5507647" y="308928"/>
          <a:ext cx="902847" cy="90284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55143-F118-4CC5-B0D9-176E44103D6E}">
      <dsp:nvSpPr>
        <dsp:cNvPr id="0" name=""/>
        <dsp:cNvSpPr/>
      </dsp:nvSpPr>
      <dsp:spPr>
        <a:xfrm>
          <a:off x="5709889" y="533922"/>
          <a:ext cx="518027" cy="518027"/>
        </a:xfrm>
        <a:prstGeom prst="rect">
          <a:avLst/>
        </a:prstGeom>
        <a:blipFill>
          <a:blip xmlns:r="http://schemas.openxmlformats.org/officeDocument/2006/relationships" r:embed="rId7">
            <a:extLst>
              <a:ext uri="{BEBA8EAE-BF5A-486C-A8C5-ECC9F3942E4B}">
                <a14:imgProps xmlns:a14="http://schemas.microsoft.com/office/drawing/2010/main">
                  <a14:imgLayer r:embed="rId8">
                    <a14:imgEffect>
                      <a14:backgroundRemoval t="307" b="95092" l="5233" r="94477">
                        <a14:foregroundMark x1="34302" y1="6442" x2="34302" y2="6442"/>
                        <a14:foregroundMark x1="34302" y1="6442" x2="34302" y2="6442"/>
                        <a14:foregroundMark x1="34302" y1="6442" x2="34302" y2="6442"/>
                        <a14:foregroundMark x1="9012" y1="29755" x2="9012" y2="29755"/>
                        <a14:foregroundMark x1="9012" y1="29755" x2="9012" y2="29755"/>
                        <a14:foregroundMark x1="9012" y1="29755" x2="9012" y2="29755"/>
                        <a14:foregroundMark x1="9012" y1="29755" x2="9012" y2="29755"/>
                        <a14:foregroundMark x1="5523" y1="25767" x2="5523" y2="25767"/>
                        <a14:foregroundMark x1="5523" y1="25767" x2="5523" y2="25767"/>
                        <a14:foregroundMark x1="5523" y1="25767" x2="5523" y2="25767"/>
                        <a14:foregroundMark x1="6977" y1="23620" x2="6977" y2="23620"/>
                        <a14:foregroundMark x1="34302" y1="3681" x2="34302" y2="3681"/>
                        <a14:foregroundMark x1="34302" y1="3681" x2="34302" y2="3681"/>
                        <a14:foregroundMark x1="34302" y1="3681" x2="34302" y2="3681"/>
                        <a14:foregroundMark x1="34302" y1="2761" x2="34302" y2="2761"/>
                        <a14:foregroundMark x1="34302" y1="2761" x2="34302" y2="2761"/>
                        <a14:foregroundMark x1="32267" y1="2761" x2="32267" y2="2761"/>
                        <a14:foregroundMark x1="30814" y1="613" x2="30814" y2="613"/>
                        <a14:foregroundMark x1="90407" y1="63804" x2="90407" y2="63804"/>
                        <a14:foregroundMark x1="90407" y1="63804" x2="90407" y2="63804"/>
                        <a14:foregroundMark x1="90407" y1="64724" x2="90407" y2="64724"/>
                        <a14:foregroundMark x1="90407" y1="64724" x2="90407" y2="64724"/>
                        <a14:foregroundMark x1="91860" y1="66871" x2="94767" y2="70552"/>
                        <a14:foregroundMark x1="93314" y1="70552" x2="93314" y2="70552"/>
                        <a14:foregroundMark x1="89244" y1="61043" x2="85465" y2="63190"/>
                        <a14:foregroundMark x1="89826" y1="61043" x2="89826" y2="63804"/>
                        <a14:foregroundMark x1="89244" y1="62270" x2="91860" y2="71472"/>
                        <a14:foregroundMark x1="89244" y1="65337" x2="90407" y2="69939"/>
                        <a14:foregroundMark x1="73547" y1="95092" x2="74419" y2="92945"/>
                        <a14:foregroundMark x1="92733" y1="58589" x2="93895" y2="71472"/>
                        <a14:foregroundMark x1="79942" y1="91411" x2="59012" y2="92331"/>
                      </a14:backgroundRemoval>
                    </a14:imgEffect>
                  </a14:imgLayer>
                </a14:imgProps>
              </a:ext>
              <a:ext uri="{28A0092B-C50C-407E-A947-70E740481C1C}">
                <a14:useLocalDpi xmlns:a14="http://schemas.microsoft.com/office/drawing/2010/main" val="0"/>
              </a:ext>
            </a:extLst>
          </a:blip>
          <a:srcRect/>
          <a:stretch>
            <a:fillRect l="-3000" r="-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371D2F-A809-46DC-9186-850D1A3CE4E1}">
      <dsp:nvSpPr>
        <dsp:cNvPr id="0" name=""/>
        <dsp:cNvSpPr/>
      </dsp:nvSpPr>
      <dsp:spPr>
        <a:xfrm>
          <a:off x="5219031" y="1492990"/>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Sentimental analysis</a:t>
          </a:r>
        </a:p>
      </dsp:txBody>
      <dsp:txXfrm>
        <a:off x="5219031" y="1492990"/>
        <a:ext cx="1480078" cy="592031"/>
      </dsp:txXfrm>
    </dsp:sp>
    <dsp:sp modelId="{74748BFF-A739-4A86-8574-0605358DC5E9}">
      <dsp:nvSpPr>
        <dsp:cNvPr id="0" name=""/>
        <dsp:cNvSpPr/>
      </dsp:nvSpPr>
      <dsp:spPr>
        <a:xfrm>
          <a:off x="7246738" y="308928"/>
          <a:ext cx="902847" cy="90284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32242-4CB7-48F2-97E7-5C1C09EA256A}">
      <dsp:nvSpPr>
        <dsp:cNvPr id="0" name=""/>
        <dsp:cNvSpPr/>
      </dsp:nvSpPr>
      <dsp:spPr>
        <a:xfrm>
          <a:off x="7439149" y="501338"/>
          <a:ext cx="518027" cy="518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5F6EC-3EC0-4202-A940-0D176AB05A09}">
      <dsp:nvSpPr>
        <dsp:cNvPr id="0" name=""/>
        <dsp:cNvSpPr/>
      </dsp:nvSpPr>
      <dsp:spPr>
        <a:xfrm>
          <a:off x="6958123" y="1492990"/>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Financial market analysis</a:t>
          </a:r>
        </a:p>
      </dsp:txBody>
      <dsp:txXfrm>
        <a:off x="6958123" y="1492990"/>
        <a:ext cx="1480078" cy="592031"/>
      </dsp:txXfrm>
    </dsp:sp>
    <dsp:sp modelId="{A9AE1C68-38EB-439E-A7EF-01F961741DE2}">
      <dsp:nvSpPr>
        <dsp:cNvPr id="0" name=""/>
        <dsp:cNvSpPr/>
      </dsp:nvSpPr>
      <dsp:spPr>
        <a:xfrm>
          <a:off x="8985830" y="308928"/>
          <a:ext cx="902847" cy="90284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E1567-BCE0-450C-949D-66565D581AB1}">
      <dsp:nvSpPr>
        <dsp:cNvPr id="0" name=""/>
        <dsp:cNvSpPr/>
      </dsp:nvSpPr>
      <dsp:spPr>
        <a:xfrm>
          <a:off x="9178240" y="501338"/>
          <a:ext cx="518027" cy="518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C79032-AC32-4DE3-9D76-1E0A22FCCE32}">
      <dsp:nvSpPr>
        <dsp:cNvPr id="0" name=""/>
        <dsp:cNvSpPr/>
      </dsp:nvSpPr>
      <dsp:spPr>
        <a:xfrm>
          <a:off x="8697215" y="1492990"/>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dirty="0"/>
            <a:t>Medical diagnostics</a:t>
          </a:r>
        </a:p>
      </dsp:txBody>
      <dsp:txXfrm>
        <a:off x="8697215" y="1492990"/>
        <a:ext cx="1480078" cy="592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2D564-B7B1-406F-8135-408C0C6FE62F}">
      <dsp:nvSpPr>
        <dsp:cNvPr id="0" name=""/>
        <dsp:cNvSpPr/>
      </dsp:nvSpPr>
      <dsp:spPr>
        <a:xfrm>
          <a:off x="290371" y="80430"/>
          <a:ext cx="902847" cy="90284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FF7CBFE-7B7A-4A2E-8D84-96D56276AEFE}">
      <dsp:nvSpPr>
        <dsp:cNvPr id="0" name=""/>
        <dsp:cNvSpPr/>
      </dsp:nvSpPr>
      <dsp:spPr>
        <a:xfrm>
          <a:off x="482781" y="272840"/>
          <a:ext cx="518027" cy="518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19604F-D4B1-4BD2-916F-92A8E157317C}">
      <dsp:nvSpPr>
        <dsp:cNvPr id="0" name=""/>
        <dsp:cNvSpPr/>
      </dsp:nvSpPr>
      <dsp:spPr>
        <a:xfrm>
          <a:off x="1756" y="1264492"/>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Spam detection</a:t>
          </a:r>
        </a:p>
      </dsp:txBody>
      <dsp:txXfrm>
        <a:off x="1756" y="1264492"/>
        <a:ext cx="1480078" cy="592031"/>
      </dsp:txXfrm>
    </dsp:sp>
    <dsp:sp modelId="{98F41BB3-9B87-4015-A7F9-EA5D705DEA89}">
      <dsp:nvSpPr>
        <dsp:cNvPr id="0" name=""/>
        <dsp:cNvSpPr/>
      </dsp:nvSpPr>
      <dsp:spPr>
        <a:xfrm>
          <a:off x="2029463" y="80430"/>
          <a:ext cx="902847" cy="90284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277C01B-89D3-4ABF-8F74-83BF3AAC1969}">
      <dsp:nvSpPr>
        <dsp:cNvPr id="0" name=""/>
        <dsp:cNvSpPr/>
      </dsp:nvSpPr>
      <dsp:spPr>
        <a:xfrm>
          <a:off x="2221873" y="272840"/>
          <a:ext cx="518027" cy="518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7BE1053-6F4D-4161-B833-762506D8B08D}">
      <dsp:nvSpPr>
        <dsp:cNvPr id="0" name=""/>
        <dsp:cNvSpPr/>
      </dsp:nvSpPr>
      <dsp:spPr>
        <a:xfrm>
          <a:off x="1740848" y="1264492"/>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Online fraud detection</a:t>
          </a:r>
        </a:p>
      </dsp:txBody>
      <dsp:txXfrm>
        <a:off x="1740848" y="1264492"/>
        <a:ext cx="1480078" cy="592031"/>
      </dsp:txXfrm>
    </dsp:sp>
    <dsp:sp modelId="{C90D121B-8A66-4E15-9F6F-EF98867DA81A}">
      <dsp:nvSpPr>
        <dsp:cNvPr id="0" name=""/>
        <dsp:cNvSpPr/>
      </dsp:nvSpPr>
      <dsp:spPr>
        <a:xfrm>
          <a:off x="3768555" y="80430"/>
          <a:ext cx="902847" cy="90284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B4E7FD6-AC5E-4344-B1AB-725D8EAE2873}">
      <dsp:nvSpPr>
        <dsp:cNvPr id="0" name=""/>
        <dsp:cNvSpPr/>
      </dsp:nvSpPr>
      <dsp:spPr>
        <a:xfrm>
          <a:off x="3960965" y="272840"/>
          <a:ext cx="518027" cy="518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DC3B6B3-1BE0-4258-AA90-32C9F1D3331D}">
      <dsp:nvSpPr>
        <dsp:cNvPr id="0" name=""/>
        <dsp:cNvSpPr/>
      </dsp:nvSpPr>
      <dsp:spPr>
        <a:xfrm>
          <a:off x="3479940" y="1264492"/>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Product recommendation</a:t>
          </a:r>
        </a:p>
      </dsp:txBody>
      <dsp:txXfrm>
        <a:off x="3479940" y="1264492"/>
        <a:ext cx="1480078" cy="592031"/>
      </dsp:txXfrm>
    </dsp:sp>
    <dsp:sp modelId="{6B776C52-15D6-49F9-B66D-9E1EF2CE810B}">
      <dsp:nvSpPr>
        <dsp:cNvPr id="0" name=""/>
        <dsp:cNvSpPr/>
      </dsp:nvSpPr>
      <dsp:spPr>
        <a:xfrm>
          <a:off x="5507647" y="80430"/>
          <a:ext cx="902847" cy="90284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8E1A03F-DC01-4C4A-997B-5F567909BF40}">
      <dsp:nvSpPr>
        <dsp:cNvPr id="0" name=""/>
        <dsp:cNvSpPr/>
      </dsp:nvSpPr>
      <dsp:spPr>
        <a:xfrm>
          <a:off x="5700057" y="272840"/>
          <a:ext cx="518027" cy="518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B691F1F-4212-4034-8EAB-7D8313525E1A}">
      <dsp:nvSpPr>
        <dsp:cNvPr id="0" name=""/>
        <dsp:cNvSpPr/>
      </dsp:nvSpPr>
      <dsp:spPr>
        <a:xfrm>
          <a:off x="5219031" y="1264492"/>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Traffic prediction</a:t>
          </a:r>
        </a:p>
      </dsp:txBody>
      <dsp:txXfrm>
        <a:off x="5219031" y="1264492"/>
        <a:ext cx="1480078" cy="592031"/>
      </dsp:txXfrm>
    </dsp:sp>
    <dsp:sp modelId="{4B7E256F-DF59-42F9-95D1-369BFAEA175E}">
      <dsp:nvSpPr>
        <dsp:cNvPr id="0" name=""/>
        <dsp:cNvSpPr/>
      </dsp:nvSpPr>
      <dsp:spPr>
        <a:xfrm>
          <a:off x="7246738" y="80430"/>
          <a:ext cx="902847" cy="90284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F0DEE36-9B92-4E89-9E9B-EBF6E5C36D30}">
      <dsp:nvSpPr>
        <dsp:cNvPr id="0" name=""/>
        <dsp:cNvSpPr/>
      </dsp:nvSpPr>
      <dsp:spPr>
        <a:xfrm>
          <a:off x="7439149" y="272840"/>
          <a:ext cx="518027" cy="518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CAC2E51-C8F1-420C-B576-A8A148D983F8}">
      <dsp:nvSpPr>
        <dsp:cNvPr id="0" name=""/>
        <dsp:cNvSpPr/>
      </dsp:nvSpPr>
      <dsp:spPr>
        <a:xfrm>
          <a:off x="6958123" y="1264492"/>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Search refinement</a:t>
          </a:r>
        </a:p>
      </dsp:txBody>
      <dsp:txXfrm>
        <a:off x="6958123" y="1264492"/>
        <a:ext cx="1480078" cy="592031"/>
      </dsp:txXfrm>
    </dsp:sp>
    <dsp:sp modelId="{C6566B77-6017-48FF-828D-1E0E446AC4CD}">
      <dsp:nvSpPr>
        <dsp:cNvPr id="0" name=""/>
        <dsp:cNvSpPr/>
      </dsp:nvSpPr>
      <dsp:spPr>
        <a:xfrm>
          <a:off x="9010090" y="83698"/>
          <a:ext cx="902847" cy="90284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150ADA4-438A-452C-9629-CAAEAAFC5308}">
      <dsp:nvSpPr>
        <dsp:cNvPr id="0" name=""/>
        <dsp:cNvSpPr/>
      </dsp:nvSpPr>
      <dsp:spPr>
        <a:xfrm>
          <a:off x="9178240" y="272840"/>
          <a:ext cx="518027" cy="5180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7062F59-99A4-460B-9C9F-530394E44C00}">
      <dsp:nvSpPr>
        <dsp:cNvPr id="0" name=""/>
        <dsp:cNvSpPr/>
      </dsp:nvSpPr>
      <dsp:spPr>
        <a:xfrm>
          <a:off x="8697215" y="1264492"/>
          <a:ext cx="1480078" cy="5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dirty="0"/>
            <a:t>Speech recognition</a:t>
          </a:r>
        </a:p>
      </dsp:txBody>
      <dsp:txXfrm>
        <a:off x="8697215" y="1264492"/>
        <a:ext cx="1480078" cy="5920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2FFD8-60C7-4E25-B94E-0E6B63FAFBBA}"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9B7CD-2435-46F6-846B-49FF43F58E2D}" type="slidenum">
              <a:rPr lang="en-US" smtClean="0"/>
              <a:t>‹#›</a:t>
            </a:fld>
            <a:endParaRPr lang="en-US"/>
          </a:p>
        </p:txBody>
      </p:sp>
    </p:spTree>
    <p:extLst>
      <p:ext uri="{BB962C8B-B14F-4D97-AF65-F5344CB8AC3E}">
        <p14:creationId xmlns:p14="http://schemas.microsoft.com/office/powerpoint/2010/main" val="3757569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is a technology using which we can create intelligent systems that can simulate human intelligence.</a:t>
            </a:r>
          </a:p>
          <a:p>
            <a:endParaRPr lang="en-US" dirty="0"/>
          </a:p>
          <a:p>
            <a:r>
              <a:rPr lang="en-US" dirty="0"/>
              <a:t>Data science, this field determines the processes, systems, and tools needed to transform data into insights.(Statistics, data visualization)</a:t>
            </a:r>
          </a:p>
          <a:p>
            <a:endParaRPr lang="en-US" dirty="0"/>
          </a:p>
          <a:p>
            <a:r>
              <a:rPr lang="en-US" dirty="0"/>
              <a:t>Machine learning is part of data science where we train algorithms on data delivered by data science.</a:t>
            </a:r>
            <a:endParaRPr lang="en-IN" dirty="0"/>
          </a:p>
        </p:txBody>
      </p:sp>
      <p:sp>
        <p:nvSpPr>
          <p:cNvPr id="4" name="Slide Number Placeholder 3"/>
          <p:cNvSpPr>
            <a:spLocks noGrp="1"/>
          </p:cNvSpPr>
          <p:nvPr>
            <p:ph type="sldNum" sz="quarter" idx="5"/>
          </p:nvPr>
        </p:nvSpPr>
        <p:spPr/>
        <p:txBody>
          <a:bodyPr/>
          <a:lstStyle/>
          <a:p>
            <a:fld id="{8859B7CD-2435-46F6-846B-49FF43F58E2D}" type="slidenum">
              <a:rPr lang="en-US" smtClean="0"/>
              <a:t>3</a:t>
            </a:fld>
            <a:endParaRPr lang="en-US"/>
          </a:p>
        </p:txBody>
      </p:sp>
    </p:spTree>
    <p:extLst>
      <p:ext uri="{BB962C8B-B14F-4D97-AF65-F5344CB8AC3E}">
        <p14:creationId xmlns:p14="http://schemas.microsoft.com/office/powerpoint/2010/main" val="218440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21</a:t>
            </a:fld>
            <a:endParaRPr lang="en-IN"/>
          </a:p>
        </p:txBody>
      </p:sp>
    </p:spTree>
    <p:extLst>
      <p:ext uri="{BB962C8B-B14F-4D97-AF65-F5344CB8AC3E}">
        <p14:creationId xmlns:p14="http://schemas.microsoft.com/office/powerpoint/2010/main" val="284273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22</a:t>
            </a:fld>
            <a:endParaRPr lang="en-IN"/>
          </a:p>
        </p:txBody>
      </p:sp>
    </p:spTree>
    <p:extLst>
      <p:ext uri="{BB962C8B-B14F-4D97-AF65-F5344CB8AC3E}">
        <p14:creationId xmlns:p14="http://schemas.microsoft.com/office/powerpoint/2010/main" val="2496378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23</a:t>
            </a:fld>
            <a:endParaRPr lang="en-IN"/>
          </a:p>
        </p:txBody>
      </p:sp>
    </p:spTree>
    <p:extLst>
      <p:ext uri="{BB962C8B-B14F-4D97-AF65-F5344CB8AC3E}">
        <p14:creationId xmlns:p14="http://schemas.microsoft.com/office/powerpoint/2010/main" val="3626274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24</a:t>
            </a:fld>
            <a:endParaRPr lang="en-IN"/>
          </a:p>
        </p:txBody>
      </p:sp>
    </p:spTree>
    <p:extLst>
      <p:ext uri="{BB962C8B-B14F-4D97-AF65-F5344CB8AC3E}">
        <p14:creationId xmlns:p14="http://schemas.microsoft.com/office/powerpoint/2010/main" val="292417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25</a:t>
            </a:fld>
            <a:endParaRPr lang="en-IN"/>
          </a:p>
        </p:txBody>
      </p:sp>
    </p:spTree>
    <p:extLst>
      <p:ext uri="{BB962C8B-B14F-4D97-AF65-F5344CB8AC3E}">
        <p14:creationId xmlns:p14="http://schemas.microsoft.com/office/powerpoint/2010/main" val="1475184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26</a:t>
            </a:fld>
            <a:endParaRPr lang="en-IN"/>
          </a:p>
        </p:txBody>
      </p:sp>
    </p:spTree>
    <p:extLst>
      <p:ext uri="{BB962C8B-B14F-4D97-AF65-F5344CB8AC3E}">
        <p14:creationId xmlns:p14="http://schemas.microsoft.com/office/powerpoint/2010/main" val="1201510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chemeClr val="tx1">
                    <a:lumMod val="65000"/>
                    <a:lumOff val="35000"/>
                  </a:schemeClr>
                </a:solidFill>
                <a:latin typeface="Equip Medium" panose="02000503030000020004"/>
              </a:rPr>
              <a:t>Once a scientist cut a leg of a frog and played music, frog moved less, then he cut another leg and played music and frog moved lesser. When all the 4 legs were cut, frog didn't move and the scientist concluded that frogs hear with their legs.</a:t>
            </a:r>
          </a:p>
          <a:p>
            <a:endParaRPr lang="en-US" dirty="0"/>
          </a:p>
        </p:txBody>
      </p:sp>
      <p:sp>
        <p:nvSpPr>
          <p:cNvPr id="4" name="Slide Number Placeholder 3"/>
          <p:cNvSpPr>
            <a:spLocks noGrp="1"/>
          </p:cNvSpPr>
          <p:nvPr>
            <p:ph type="sldNum" sz="quarter" idx="5"/>
          </p:nvPr>
        </p:nvSpPr>
        <p:spPr/>
        <p:txBody>
          <a:bodyPr/>
          <a:lstStyle/>
          <a:p>
            <a:fld id="{8859B7CD-2435-46F6-846B-49FF43F58E2D}" type="slidenum">
              <a:rPr lang="en-US" smtClean="0"/>
              <a:t>12</a:t>
            </a:fld>
            <a:endParaRPr lang="en-US"/>
          </a:p>
        </p:txBody>
      </p:sp>
    </p:spTree>
    <p:extLst>
      <p:ext uri="{BB962C8B-B14F-4D97-AF65-F5344CB8AC3E}">
        <p14:creationId xmlns:p14="http://schemas.microsoft.com/office/powerpoint/2010/main" val="172585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9DD97E-7569-4370-B57A-124C7E6A980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27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14</a:t>
            </a:fld>
            <a:endParaRPr lang="en-IN"/>
          </a:p>
        </p:txBody>
      </p:sp>
    </p:spTree>
    <p:extLst>
      <p:ext uri="{BB962C8B-B14F-4D97-AF65-F5344CB8AC3E}">
        <p14:creationId xmlns:p14="http://schemas.microsoft.com/office/powerpoint/2010/main" val="112961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b="1" dirty="0"/>
              <a:t>Right Question</a:t>
            </a:r>
            <a:r>
              <a:rPr lang="en-IN" dirty="0"/>
              <a:t>: </a:t>
            </a:r>
            <a:r>
              <a:rPr lang="en-US" sz="1200" b="0" i="0" kern="1200" dirty="0">
                <a:solidFill>
                  <a:schemeClr val="tx1"/>
                </a:solidFill>
                <a:effectLst/>
                <a:latin typeface="+mn-lt"/>
                <a:ea typeface="+mn-ea"/>
                <a:cs typeface="+mn-cs"/>
              </a:rPr>
              <a:t>What is the problem? Why does the problem need to be solved? How would I solve the problem? Assumptions.</a:t>
            </a:r>
          </a:p>
          <a:p>
            <a:pPr fontAlgn="base"/>
            <a:r>
              <a:rPr lang="en-US" sz="1200" b="1" i="0" kern="1200" dirty="0">
                <a:solidFill>
                  <a:schemeClr val="tx1"/>
                </a:solidFill>
                <a:effectLst/>
                <a:latin typeface="+mn-lt"/>
                <a:ea typeface="+mn-ea"/>
                <a:cs typeface="+mn-cs"/>
              </a:rPr>
              <a:t>Right Data</a:t>
            </a:r>
            <a:r>
              <a:rPr lang="en-US" sz="1200" b="0" i="0" kern="1200" dirty="0">
                <a:solidFill>
                  <a:schemeClr val="tx1"/>
                </a:solidFill>
                <a:effectLst/>
                <a:latin typeface="+mn-lt"/>
                <a:ea typeface="+mn-ea"/>
                <a:cs typeface="+mn-cs"/>
              </a:rPr>
              <a:t>:  Prepare Data: </a:t>
            </a:r>
            <a:r>
              <a:rPr lang="en-US" sz="1200" b="1" i="0" kern="1200" dirty="0">
                <a:solidFill>
                  <a:schemeClr val="tx1"/>
                </a:solidFill>
                <a:effectLst/>
                <a:latin typeface="+mn-lt"/>
                <a:ea typeface="+mn-ea"/>
                <a:cs typeface="+mn-cs"/>
              </a:rPr>
              <a:t>Step 1: Data Selection</a:t>
            </a:r>
            <a:r>
              <a:rPr lang="en-US" sz="1200" b="0" i="0" kern="1200" dirty="0">
                <a:solidFill>
                  <a:schemeClr val="tx1"/>
                </a:solidFill>
                <a:effectLst/>
                <a:latin typeface="+mn-lt"/>
                <a:ea typeface="+mn-ea"/>
                <a:cs typeface="+mn-cs"/>
              </a:rPr>
              <a:t>: Consider what data is available, what data is missing and what data can be removed.</a:t>
            </a:r>
          </a:p>
          <a:p>
            <a:pPr fontAlgn="base"/>
            <a:r>
              <a:rPr lang="en-US" sz="1200" b="1" i="0" kern="1200" dirty="0">
                <a:solidFill>
                  <a:schemeClr val="tx1"/>
                </a:solidFill>
                <a:effectLst/>
                <a:latin typeface="+mn-lt"/>
                <a:ea typeface="+mn-ea"/>
                <a:cs typeface="+mn-cs"/>
              </a:rPr>
              <a:t>Step 2: Data Preprocessing</a:t>
            </a:r>
            <a:r>
              <a:rPr lang="en-US" sz="1200" b="0" i="0" kern="1200" dirty="0">
                <a:solidFill>
                  <a:schemeClr val="tx1"/>
                </a:solidFill>
                <a:effectLst/>
                <a:latin typeface="+mn-lt"/>
                <a:ea typeface="+mn-ea"/>
                <a:cs typeface="+mn-cs"/>
              </a:rPr>
              <a:t>: Organize your selected data by formatting, cleaning and sampling from it. Identify holes, duplicate data, missing values. Formatting, Cleaning, Sampling</a:t>
            </a:r>
          </a:p>
          <a:p>
            <a:pPr fontAlgn="base"/>
            <a:r>
              <a:rPr lang="en-US" sz="1200" b="1" i="0" kern="1200" dirty="0">
                <a:solidFill>
                  <a:schemeClr val="tx1"/>
                </a:solidFill>
                <a:effectLst/>
                <a:latin typeface="+mn-lt"/>
                <a:ea typeface="+mn-ea"/>
                <a:cs typeface="+mn-cs"/>
              </a:rPr>
              <a:t>Step 3: Data Transformation</a:t>
            </a:r>
            <a:r>
              <a:rPr lang="en-US" sz="1200" b="0" i="0" kern="1200" dirty="0">
                <a:solidFill>
                  <a:schemeClr val="tx1"/>
                </a:solidFill>
                <a:effectLst/>
                <a:latin typeface="+mn-lt"/>
                <a:ea typeface="+mn-ea"/>
                <a:cs typeface="+mn-cs"/>
              </a:rPr>
              <a:t>: Transform preprocessed data ready for machine learning by engineering features using scaling, attribute decomposition and attribute aggregation.</a:t>
            </a:r>
          </a:p>
          <a:p>
            <a:pPr fontAlgn="base"/>
            <a:r>
              <a:rPr lang="en-US" sz="1200" b="0" i="0" kern="1200" dirty="0">
                <a:solidFill>
                  <a:schemeClr val="tx1"/>
                </a:solidFill>
                <a:effectLst/>
                <a:latin typeface="+mn-lt"/>
                <a:ea typeface="+mn-ea"/>
                <a:cs typeface="+mn-cs"/>
              </a:rPr>
              <a:t>. Compute power: </a:t>
            </a:r>
          </a:p>
          <a:p>
            <a:pPr fontAlgn="base"/>
            <a:r>
              <a:rPr lang="en-US" sz="1200" b="1" i="0" kern="1200" dirty="0">
                <a:solidFill>
                  <a:schemeClr val="tx1"/>
                </a:solidFill>
                <a:effectLst/>
                <a:latin typeface="+mn-lt"/>
                <a:ea typeface="+mn-ea"/>
                <a:cs typeface="+mn-cs"/>
              </a:rPr>
              <a:t>Effective Learning Algorithm: </a:t>
            </a:r>
            <a:r>
              <a:rPr lang="en-US" sz="1200" b="0" i="0" kern="1200" dirty="0">
                <a:solidFill>
                  <a:schemeClr val="tx1"/>
                </a:solidFill>
                <a:effectLst/>
                <a:latin typeface="+mn-lt"/>
                <a:ea typeface="+mn-ea"/>
                <a:cs typeface="+mn-cs"/>
              </a:rPr>
              <a:t>Do I have an existing ML algorithm that best fits it or do I need to explore more. </a:t>
            </a:r>
            <a:r>
              <a:rPr lang="en-US" sz="1200" b="1" i="0" kern="1200" dirty="0">
                <a:solidFill>
                  <a:schemeClr val="tx1"/>
                </a:solidFill>
                <a:effectLst/>
                <a:latin typeface="+mn-lt"/>
                <a:ea typeface="+mn-ea"/>
                <a:cs typeface="+mn-cs"/>
              </a:rPr>
              <a:t>Algorithm Tuning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Ensemble</a:t>
            </a:r>
            <a:r>
              <a:rPr lang="en-US" sz="1200" b="0" i="0" kern="1200" dirty="0">
                <a:solidFill>
                  <a:schemeClr val="tx1"/>
                </a:solidFill>
                <a:effectLst/>
                <a:latin typeface="+mn-lt"/>
                <a:ea typeface="+mn-ea"/>
                <a:cs typeface="+mn-cs"/>
              </a:rPr>
              <a:t> </a:t>
            </a:r>
          </a:p>
          <a:p>
            <a:pPr fontAlgn="base"/>
            <a:r>
              <a:rPr lang="en-US" sz="1200" b="1" i="0" kern="1200" dirty="0">
                <a:solidFill>
                  <a:schemeClr val="tx1"/>
                </a:solidFill>
                <a:effectLst/>
                <a:latin typeface="+mn-lt"/>
                <a:ea typeface="+mn-ea"/>
                <a:cs typeface="+mn-cs"/>
              </a:rPr>
              <a:t>Stopping Criteria</a:t>
            </a:r>
            <a:r>
              <a:rPr lang="en-US" sz="1200" b="0" i="0" kern="1200" dirty="0">
                <a:solidFill>
                  <a:schemeClr val="tx1"/>
                </a:solidFill>
                <a:effectLst/>
                <a:latin typeface="+mn-lt"/>
                <a:ea typeface="+mn-ea"/>
                <a:cs typeface="+mn-cs"/>
              </a:rPr>
              <a:t>: When to stop. What accuracy of prediction is acceptable to me. Solutions + Findings + Limitations + Conclusions</a:t>
            </a:r>
          </a:p>
          <a:p>
            <a:pPr fontAlgn="base"/>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AC9DD97E-7569-4370-B57A-124C7E6A9802}" type="slidenum">
              <a:rPr lang="en-IN" smtClean="0"/>
              <a:t>15</a:t>
            </a:fld>
            <a:endParaRPr lang="en-IN"/>
          </a:p>
        </p:txBody>
      </p:sp>
    </p:spTree>
    <p:extLst>
      <p:ext uri="{BB962C8B-B14F-4D97-AF65-F5344CB8AC3E}">
        <p14:creationId xmlns:p14="http://schemas.microsoft.com/office/powerpoint/2010/main" val="3060348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00" b="1" i="0" kern="1200" dirty="0">
                <a:solidFill>
                  <a:schemeClr val="tx1"/>
                </a:solidFill>
                <a:effectLst/>
                <a:latin typeface="+mn-lt"/>
                <a:ea typeface="+mn-ea"/>
                <a:cs typeface="+mn-cs"/>
              </a:rPr>
              <a:t>Quality</a:t>
            </a:r>
            <a:r>
              <a:rPr lang="en-US" sz="1000" b="0" i="0" kern="1200" dirty="0">
                <a:solidFill>
                  <a:schemeClr val="tx1"/>
                </a:solidFill>
                <a:effectLst/>
                <a:latin typeface="+mn-lt"/>
                <a:ea typeface="+mn-ea"/>
                <a:cs typeface="+mn-cs"/>
              </a:rPr>
              <a:t> and </a:t>
            </a:r>
            <a:r>
              <a:rPr lang="en-US" sz="1000" b="1" i="0" kern="1200" dirty="0">
                <a:solidFill>
                  <a:schemeClr val="tx1"/>
                </a:solidFill>
                <a:effectLst/>
                <a:latin typeface="+mn-lt"/>
                <a:ea typeface="+mn-ea"/>
                <a:cs typeface="+mn-cs"/>
              </a:rPr>
              <a:t>Quantity</a:t>
            </a:r>
            <a:r>
              <a:rPr lang="en-US" sz="1000" b="0" i="0" kern="1200" dirty="0">
                <a:solidFill>
                  <a:schemeClr val="tx1"/>
                </a:solidFill>
                <a:effectLst/>
                <a:latin typeface="+mn-lt"/>
                <a:ea typeface="+mn-ea"/>
                <a:cs typeface="+mn-cs"/>
              </a:rPr>
              <a:t> of data that you gather will directly determine how good your predictive model can be. Quality is paramount and generally efficiency increases with volume of data. </a:t>
            </a:r>
            <a:r>
              <a:rPr lang="en-US" sz="1000" b="1" i="0" kern="1200" dirty="0">
                <a:solidFill>
                  <a:schemeClr val="tx1"/>
                </a:solidFill>
                <a:effectLst/>
                <a:latin typeface="+mn-lt"/>
                <a:ea typeface="+mn-ea"/>
                <a:cs typeface="+mn-cs"/>
              </a:rPr>
              <a:t>Data preparation</a:t>
            </a:r>
            <a:r>
              <a:rPr lang="en-US" sz="1000" b="0" i="0" kern="1200" dirty="0">
                <a:solidFill>
                  <a:schemeClr val="tx1"/>
                </a:solidFill>
                <a:effectLst/>
                <a:latin typeface="+mn-lt"/>
                <a:ea typeface="+mn-ea"/>
                <a:cs typeface="+mn-cs"/>
              </a:rPr>
              <a:t>, where we load our data into a suitable place and prepare it for use in our machine learning training. We’ll first put all our data together, and then </a:t>
            </a:r>
            <a:r>
              <a:rPr lang="en-US" sz="1000" b="1" i="0" kern="1200" dirty="0">
                <a:solidFill>
                  <a:schemeClr val="tx1"/>
                </a:solidFill>
                <a:effectLst/>
                <a:latin typeface="+mn-lt"/>
                <a:ea typeface="+mn-ea"/>
                <a:cs typeface="+mn-cs"/>
              </a:rPr>
              <a:t>randomize</a:t>
            </a:r>
            <a:r>
              <a:rPr lang="en-US" sz="1000" b="0" i="0" kern="1200" dirty="0">
                <a:solidFill>
                  <a:schemeClr val="tx1"/>
                </a:solidFill>
                <a:effectLst/>
                <a:latin typeface="+mn-lt"/>
                <a:ea typeface="+mn-ea"/>
                <a:cs typeface="+mn-cs"/>
              </a:rPr>
              <a:t> the ordering. If data is not randomized it can introduce a bias.</a:t>
            </a:r>
          </a:p>
          <a:p>
            <a:pPr fontAlgn="base"/>
            <a:r>
              <a:rPr lang="en-US" sz="1000" b="1" i="0" kern="1200" dirty="0">
                <a:solidFill>
                  <a:schemeClr val="tx1"/>
                </a:solidFill>
                <a:effectLst/>
                <a:latin typeface="+mn-lt"/>
                <a:ea typeface="+mn-ea"/>
                <a:cs typeface="+mn-cs"/>
              </a:rPr>
              <a:t>Step 1: Data Selection</a:t>
            </a:r>
            <a:r>
              <a:rPr lang="en-US" sz="1000" b="0" i="0" kern="1200" dirty="0">
                <a:solidFill>
                  <a:schemeClr val="tx1"/>
                </a:solidFill>
                <a:effectLst/>
                <a:latin typeface="+mn-lt"/>
                <a:ea typeface="+mn-ea"/>
                <a:cs typeface="+mn-cs"/>
              </a:rPr>
              <a:t>: Consider what data is available, what data is missing and what data can be removed.</a:t>
            </a:r>
          </a:p>
          <a:p>
            <a:pPr fontAlgn="base"/>
            <a:r>
              <a:rPr lang="en-US" sz="1000" b="1" i="0" kern="1200" dirty="0">
                <a:solidFill>
                  <a:schemeClr val="tx1"/>
                </a:solidFill>
                <a:effectLst/>
                <a:latin typeface="+mn-lt"/>
                <a:ea typeface="+mn-ea"/>
                <a:cs typeface="+mn-cs"/>
              </a:rPr>
              <a:t>Step 2: Data Preprocessing</a:t>
            </a:r>
            <a:r>
              <a:rPr lang="en-US" sz="1000" b="0" i="0" kern="1200" dirty="0">
                <a:solidFill>
                  <a:schemeClr val="tx1"/>
                </a:solidFill>
                <a:effectLst/>
                <a:latin typeface="+mn-lt"/>
                <a:ea typeface="+mn-ea"/>
                <a:cs typeface="+mn-cs"/>
              </a:rPr>
              <a:t>: Organize your selected data by formatting, cleaning and sampling from it. Identify holes, duplicate data, missing values. </a:t>
            </a:r>
            <a:r>
              <a:rPr lang="en-US" sz="1000" b="1" i="0" kern="1200" dirty="0">
                <a:solidFill>
                  <a:schemeClr val="tx1"/>
                </a:solidFill>
                <a:effectLst/>
                <a:latin typeface="+mn-lt"/>
                <a:ea typeface="+mn-ea"/>
                <a:cs typeface="+mn-cs"/>
              </a:rPr>
              <a:t>Most of time </a:t>
            </a:r>
            <a:r>
              <a:rPr lang="en-US" sz="1000" b="0" i="0" kern="1200" dirty="0">
                <a:solidFill>
                  <a:schemeClr val="tx1"/>
                </a:solidFill>
                <a:effectLst/>
                <a:latin typeface="+mn-lt"/>
                <a:ea typeface="+mn-ea"/>
                <a:cs typeface="+mn-cs"/>
              </a:rPr>
              <a:t>is spent in this process. </a:t>
            </a:r>
          </a:p>
          <a:p>
            <a:pPr fontAlgn="base"/>
            <a:r>
              <a:rPr lang="en-US" sz="1000" b="1" i="0" kern="1200" dirty="0">
                <a:solidFill>
                  <a:schemeClr val="tx1"/>
                </a:solidFill>
                <a:effectLst/>
                <a:latin typeface="+mn-lt"/>
                <a:ea typeface="+mn-ea"/>
                <a:cs typeface="+mn-cs"/>
              </a:rPr>
              <a:t>Step 3: Data Transformation</a:t>
            </a:r>
            <a:r>
              <a:rPr lang="en-US" sz="1000" b="0" i="0" kern="1200" dirty="0">
                <a:solidFill>
                  <a:schemeClr val="tx1"/>
                </a:solidFill>
                <a:effectLst/>
                <a:latin typeface="+mn-lt"/>
                <a:ea typeface="+mn-ea"/>
                <a:cs typeface="+mn-cs"/>
              </a:rPr>
              <a:t>: Transform preprocessed data ready for machine learning by engineering features using scaling, attribute decomposition and attribute aggregation.</a:t>
            </a:r>
          </a:p>
          <a:p>
            <a:pPr fontAlgn="base"/>
            <a:r>
              <a:rPr lang="en-US" sz="1000" b="0" i="0" kern="1200" dirty="0">
                <a:solidFill>
                  <a:schemeClr val="tx1"/>
                </a:solidFill>
                <a:effectLst/>
                <a:latin typeface="+mn-lt"/>
                <a:ea typeface="+mn-ea"/>
                <a:cs typeface="+mn-cs"/>
              </a:rPr>
              <a:t>Once done we </a:t>
            </a:r>
            <a:r>
              <a:rPr lang="en-US" sz="1000" b="1" i="0" kern="1200" dirty="0">
                <a:solidFill>
                  <a:schemeClr val="tx1"/>
                </a:solidFill>
                <a:effectLst/>
                <a:latin typeface="+mn-lt"/>
                <a:ea typeface="+mn-ea"/>
                <a:cs typeface="+mn-cs"/>
              </a:rPr>
              <a:t>select the training data, validation data, and test data.</a:t>
            </a:r>
          </a:p>
          <a:p>
            <a:pPr fontAlgn="base"/>
            <a:endParaRPr lang="en-US" sz="10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next step in our workflow is c</a:t>
            </a:r>
            <a:r>
              <a:rPr lang="en-US" sz="1200" b="1" i="0" kern="1200" dirty="0">
                <a:solidFill>
                  <a:schemeClr val="tx1"/>
                </a:solidFill>
                <a:effectLst/>
                <a:latin typeface="+mn-lt"/>
                <a:ea typeface="+mn-ea"/>
                <a:cs typeface="+mn-cs"/>
              </a:rPr>
              <a:t>hoosing a model</a:t>
            </a:r>
            <a:r>
              <a:rPr lang="en-US" sz="1200" b="0" i="0" kern="1200" dirty="0">
                <a:solidFill>
                  <a:schemeClr val="tx1"/>
                </a:solidFill>
                <a:effectLst/>
                <a:latin typeface="+mn-lt"/>
                <a:ea typeface="+mn-ea"/>
                <a:cs typeface="+mn-cs"/>
              </a:rPr>
              <a:t>. There are many models that researchers and data scientists have created over the years. Some are very well suited for image data, others for sequences (like text, or music), some for numerical data, others for text-based data.</a:t>
            </a:r>
            <a:endParaRPr lang="en-US" sz="10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AC9DD97E-7569-4370-B57A-124C7E6A9802}" type="slidenum">
              <a:rPr lang="en-IN" smtClean="0"/>
              <a:t>17</a:t>
            </a:fld>
            <a:endParaRPr lang="en-IN"/>
          </a:p>
        </p:txBody>
      </p:sp>
    </p:spTree>
    <p:extLst>
      <p:ext uri="{BB962C8B-B14F-4D97-AF65-F5344CB8AC3E}">
        <p14:creationId xmlns:p14="http://schemas.microsoft.com/office/powerpoint/2010/main" val="293800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18</a:t>
            </a:fld>
            <a:endParaRPr lang="en-IN"/>
          </a:p>
        </p:txBody>
      </p:sp>
    </p:spTree>
    <p:extLst>
      <p:ext uri="{BB962C8B-B14F-4D97-AF65-F5344CB8AC3E}">
        <p14:creationId xmlns:p14="http://schemas.microsoft.com/office/powerpoint/2010/main" val="1271603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19</a:t>
            </a:fld>
            <a:endParaRPr lang="en-IN"/>
          </a:p>
        </p:txBody>
      </p:sp>
    </p:spTree>
    <p:extLst>
      <p:ext uri="{BB962C8B-B14F-4D97-AF65-F5344CB8AC3E}">
        <p14:creationId xmlns:p14="http://schemas.microsoft.com/office/powerpoint/2010/main" val="397757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majority of practical machine learning uses supervised learning.</a:t>
            </a:r>
            <a:r>
              <a:rPr lang="en-US" sz="1200" b="0" kern="1200" dirty="0">
                <a:solidFill>
                  <a:schemeClr val="tx1"/>
                </a:solidFill>
                <a:effectLst/>
                <a:latin typeface="+mn-lt"/>
                <a:ea typeface="+mn-ea"/>
                <a:cs typeface="+mn-cs"/>
              </a:rPr>
              <a:t> It is called supervised learning because the process of an algorithm learning from the training dataset can be thought of as a teacher supervising the learning process. We know the correct answers, the algorithm iteratively makes predictions on the training data and is corrected by the teacher. Learning stops when the algorithm achieves an acceptable level of performance. </a:t>
            </a:r>
          </a:p>
          <a:p>
            <a:pPr fontAlgn="base"/>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A classification problem is when the output variable is a category, such as “red” or “blue” or “disease” and “no disease”.  predicting whether a person is ill or not, detecting fraudulent transactions, face classifier.</a:t>
            </a:r>
          </a:p>
          <a:p>
            <a:pPr fontAlgn="base"/>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A regression problem is when the output variable is a real value, such as “dollars” or “weight”. assessing the house price, forecasting grocery store food demand, temperature forecasting.</a:t>
            </a:r>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Unsupervised learning </a:t>
            </a:r>
            <a:r>
              <a:rPr lang="en-US" sz="1200" b="0" kern="1200" dirty="0">
                <a:solidFill>
                  <a:schemeClr val="tx1"/>
                </a:solidFill>
                <a:effectLst/>
                <a:latin typeface="+mn-lt"/>
                <a:ea typeface="+mn-ea"/>
                <a:cs typeface="+mn-cs"/>
              </a:rPr>
              <a:t>is where you only have input data (X) and no corresponding output </a:t>
            </a:r>
            <a:r>
              <a:rPr lang="en-US" sz="1200" b="0" kern="1200" dirty="0" err="1">
                <a:solidFill>
                  <a:schemeClr val="tx1"/>
                </a:solidFill>
                <a:effectLst/>
                <a:latin typeface="+mn-lt"/>
                <a:ea typeface="+mn-ea"/>
                <a:cs typeface="+mn-cs"/>
              </a:rPr>
              <a:t>variables.The</a:t>
            </a:r>
            <a:r>
              <a:rPr lang="en-US" sz="1200" b="0" kern="1200" dirty="0">
                <a:solidFill>
                  <a:schemeClr val="tx1"/>
                </a:solidFill>
                <a:effectLst/>
                <a:latin typeface="+mn-lt"/>
                <a:ea typeface="+mn-ea"/>
                <a:cs typeface="+mn-cs"/>
              </a:rPr>
              <a:t> goal for unsupervised learning is to model the underlying structure or distribution in the data in order to learn more about the </a:t>
            </a:r>
            <a:r>
              <a:rPr lang="en-US" sz="1200" b="0" kern="1200" dirty="0" err="1">
                <a:solidFill>
                  <a:schemeClr val="tx1"/>
                </a:solidFill>
                <a:effectLst/>
                <a:latin typeface="+mn-lt"/>
                <a:ea typeface="+mn-ea"/>
                <a:cs typeface="+mn-cs"/>
              </a:rPr>
              <a:t>data.These</a:t>
            </a:r>
            <a:r>
              <a:rPr lang="en-US" sz="1200" b="0" kern="1200" dirty="0">
                <a:solidFill>
                  <a:schemeClr val="tx1"/>
                </a:solidFill>
                <a:effectLst/>
                <a:latin typeface="+mn-lt"/>
                <a:ea typeface="+mn-ea"/>
                <a:cs typeface="+mn-cs"/>
              </a:rPr>
              <a:t> are called unsupervised learning because unlike supervised learning above there is no correct answers and there is no teacher. Algorithms are left to their own devises to discover and present the interesting structure in the data.</a:t>
            </a:r>
          </a:p>
          <a:p>
            <a:pPr fontAlgn="base"/>
            <a:r>
              <a:rPr lang="en-US" sz="1200" b="1" i="0"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 clustering problem is where you want to discover the inherent groupings in the data, such as grouping customers by purchasing behavior.</a:t>
            </a:r>
          </a:p>
          <a:p>
            <a:pPr fontAlgn="base"/>
            <a:r>
              <a:rPr lang="en-US" sz="1200" b="1" i="0"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Dimensions are extremely useful. But there is also something called curse of </a:t>
            </a:r>
          </a:p>
          <a:p>
            <a:pPr fontAlgn="base"/>
            <a:endParaRPr lang="en-US" sz="1200" b="0" kern="1200" dirty="0">
              <a:solidFill>
                <a:schemeClr val="tx1"/>
              </a:solidFill>
              <a:effectLst/>
              <a:latin typeface="+mn-lt"/>
              <a:ea typeface="+mn-ea"/>
              <a:cs typeface="+mn-cs"/>
            </a:endParaRPr>
          </a:p>
          <a:p>
            <a:pPr fontAlgn="base"/>
            <a:r>
              <a:rPr lang="en-US" sz="1200" b="1" kern="1200" dirty="0">
                <a:solidFill>
                  <a:schemeClr val="tx1"/>
                </a:solidFill>
                <a:effectLst/>
                <a:latin typeface="+mn-lt"/>
                <a:ea typeface="+mn-ea"/>
                <a:cs typeface="+mn-cs"/>
              </a:rPr>
              <a:t>Semi Supervised:</a:t>
            </a:r>
          </a:p>
          <a:p>
            <a:pPr fontAlgn="base"/>
            <a:r>
              <a:rPr lang="en-US" sz="1200" b="0" kern="1200" dirty="0">
                <a:solidFill>
                  <a:schemeClr val="tx1"/>
                </a:solidFill>
                <a:effectLst/>
                <a:latin typeface="+mn-lt"/>
                <a:ea typeface="+mn-ea"/>
                <a:cs typeface="+mn-cs"/>
              </a:rPr>
              <a:t>Problems where you have a large amount of input data (X) and only some of the data is labeled (Y) are called semi-supervised learning problems.</a:t>
            </a:r>
          </a:p>
          <a:p>
            <a:pPr fontAlgn="base"/>
            <a:r>
              <a:rPr lang="en-US" sz="1200" b="0" kern="1200" dirty="0">
                <a:solidFill>
                  <a:schemeClr val="tx1"/>
                </a:solidFill>
                <a:effectLst/>
                <a:latin typeface="+mn-lt"/>
                <a:ea typeface="+mn-ea"/>
                <a:cs typeface="+mn-cs"/>
              </a:rPr>
              <a:t>These problems sit in between both supervised and unsupervised learning. A good example is a photo archive where only some of the images are labeled, (e.g. dog, cat, person) and the majority are unlabeled.</a:t>
            </a:r>
          </a:p>
          <a:p>
            <a:pPr fontAlgn="base"/>
            <a:r>
              <a:rPr lang="en-US" sz="1200" b="1" kern="1200" dirty="0">
                <a:solidFill>
                  <a:schemeClr val="tx1"/>
                </a:solidFill>
                <a:effectLst/>
                <a:latin typeface="+mn-lt"/>
                <a:ea typeface="+mn-ea"/>
                <a:cs typeface="+mn-cs"/>
              </a:rPr>
              <a:t>Reinforcement: </a:t>
            </a:r>
            <a:r>
              <a:rPr lang="en-US" sz="1200" b="0" kern="1200" dirty="0">
                <a:solidFill>
                  <a:schemeClr val="tx1"/>
                </a:solidFill>
                <a:effectLst/>
                <a:latin typeface="+mn-lt"/>
                <a:ea typeface="+mn-ea"/>
                <a:cs typeface="+mn-cs"/>
              </a:rPr>
              <a:t>Has various uses</a:t>
            </a:r>
          </a:p>
          <a:p>
            <a:pPr fontAlgn="base"/>
            <a:endParaRPr lang="en-US" sz="1200" b="0" kern="1200" dirty="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5"/>
          </p:nvPr>
        </p:nvSpPr>
        <p:spPr/>
        <p:txBody>
          <a:bodyPr/>
          <a:lstStyle/>
          <a:p>
            <a:fld id="{AC9DD97E-7569-4370-B57A-124C7E6A9802}" type="slidenum">
              <a:rPr lang="en-IN" smtClean="0"/>
              <a:t>20</a:t>
            </a:fld>
            <a:endParaRPr lang="en-IN"/>
          </a:p>
        </p:txBody>
      </p:sp>
    </p:spTree>
    <p:extLst>
      <p:ext uri="{BB962C8B-B14F-4D97-AF65-F5344CB8AC3E}">
        <p14:creationId xmlns:p14="http://schemas.microsoft.com/office/powerpoint/2010/main" val="4176273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501-ED04-4F8A-BAC4-2C97FC2C1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AE1BC8-DDF4-4D92-A6AB-8F141A365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01702C-C77C-4F50-8622-D9538D2DAC77}"/>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5" name="Footer Placeholder 4">
            <a:extLst>
              <a:ext uri="{FF2B5EF4-FFF2-40B4-BE49-F238E27FC236}">
                <a16:creationId xmlns:a16="http://schemas.microsoft.com/office/drawing/2014/main" id="{033FDF8A-5788-4735-AFF4-709266A42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17AC3-4518-4726-9D1F-13518974C46F}"/>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516910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9CFB-FF3E-4FCE-B53A-6069521E08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595480-31D8-4500-A5C3-2D39A6133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8B62F-7510-45EA-8287-26056C0DE3EB}"/>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5" name="Footer Placeholder 4">
            <a:extLst>
              <a:ext uri="{FF2B5EF4-FFF2-40B4-BE49-F238E27FC236}">
                <a16:creationId xmlns:a16="http://schemas.microsoft.com/office/drawing/2014/main" id="{8FA837DE-D6EB-4EE6-9D27-707042762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EEE4C-DCE8-4912-8560-FC78932ED802}"/>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1769607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678CB0-232C-42CD-AE37-7CD28779E0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23BB4-2D34-4E07-9FA0-BFFA54F2B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192E7-5BE3-4F7D-BE7C-17AE39141794}"/>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5" name="Footer Placeholder 4">
            <a:extLst>
              <a:ext uri="{FF2B5EF4-FFF2-40B4-BE49-F238E27FC236}">
                <a16:creationId xmlns:a16="http://schemas.microsoft.com/office/drawing/2014/main" id="{8B987359-9314-4730-A1A9-202E2A718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C5A95-19F6-4A60-91D6-6E6C3430C580}"/>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4142418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442039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4662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tx2"/>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41559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988270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8" y="2830805"/>
            <a:ext cx="9671983"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93975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7" y="2830805"/>
            <a:ext cx="97677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tx2"/>
                </a:solidFill>
                <a:latin typeface="Equip Extended Light" panose="02000503000000020004" pitchFamily="2" charset="77"/>
              </a:defRPr>
            </a:lvl1pPr>
          </a:lstStyle>
          <a:p>
            <a:pPr lvl="0"/>
            <a:r>
              <a:rPr lang="en-GB" dirty="0"/>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766128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695354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50203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1265-1D92-4E6A-9FE8-84CF80B39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147F2-5F48-4D82-8A92-88C7101752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41D54-B86C-4BEE-9E28-1C560B58C76C}"/>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5" name="Footer Placeholder 4">
            <a:extLst>
              <a:ext uri="{FF2B5EF4-FFF2-40B4-BE49-F238E27FC236}">
                <a16:creationId xmlns:a16="http://schemas.microsoft.com/office/drawing/2014/main" id="{3374CB03-CE2F-466D-AD55-6DFCFE10E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B0236-853E-4A17-BC2F-3D5B4AB0304B}"/>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66006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169021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986777"/>
            <a:ext cx="9767782" cy="1200329"/>
          </a:xfrm>
          <a:prstGeom prst="rect">
            <a:avLst/>
          </a:prstGeom>
        </p:spPr>
        <p:txBody>
          <a:bodyPr lIns="72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44875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948206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206142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802426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672584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2021385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133010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469255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342900" indent="-342900">
              <a:lnSpc>
                <a:spcPct val="100000"/>
              </a:lnSpc>
              <a:spcBef>
                <a:spcPts val="0"/>
              </a:spcBef>
              <a:buFont typeface="+mj-lt"/>
              <a:buAutoNum type="arabicPeriod"/>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756735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FC6-3038-404F-92F8-2A97E0F729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22178F-38FE-48A1-B468-69FC10CA22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351E1C-8C7F-4B9A-B378-B74203BEFBB9}"/>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5" name="Footer Placeholder 4">
            <a:extLst>
              <a:ext uri="{FF2B5EF4-FFF2-40B4-BE49-F238E27FC236}">
                <a16:creationId xmlns:a16="http://schemas.microsoft.com/office/drawing/2014/main" id="{ED1CFFFC-B387-4655-9187-8B80B2B18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C8FFA-A246-4B61-9608-9941C97A45C3}"/>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563792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2759847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80212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64186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2128824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26173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493764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605300"/>
            <a:ext cx="10862324"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4854816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13191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537419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10866510" cy="2888859"/>
          </a:xfrm>
          <a:prstGeom prst="rect">
            <a:avLst/>
          </a:prstGeom>
        </p:spPr>
        <p:txBody>
          <a:bodyPr wrap="square" tIns="72000" numCol="3" spcCol="720000" anchor="t">
            <a:spAutoFit/>
          </a:bodyPr>
          <a:lstStyle>
            <a:lvl1pPr marL="0" indent="0">
              <a:lnSpc>
                <a:spcPct val="100000"/>
              </a:lnSpc>
              <a:spcBef>
                <a:spcPts val="0"/>
              </a:spcBef>
              <a:buFont typeface="+mj-lt"/>
              <a:buNone/>
              <a:defRPr sz="1200" b="0" i="0">
                <a:solidFill>
                  <a:schemeClr val="tx2"/>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paragraph headline</a:t>
            </a:r>
            <a:endParaRPr lang="en-PT" dirty="0"/>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7383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811568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32794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382E-8E58-4F39-A42B-AE2141BDF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F8D72-285F-4A69-A3C9-8EA39CCA24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E382C4-2141-4B67-80F9-C94F303795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04E25-9822-43A8-A385-293B9533424C}"/>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6" name="Footer Placeholder 5">
            <a:extLst>
              <a:ext uri="{FF2B5EF4-FFF2-40B4-BE49-F238E27FC236}">
                <a16:creationId xmlns:a16="http://schemas.microsoft.com/office/drawing/2014/main" id="{042C514C-22CB-4177-9134-E134B98C97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CCC1-1E85-41AF-9AA1-88D1323DB312}"/>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8881501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5470366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566020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454371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437040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Tree>
    <p:extLst>
      <p:ext uri="{BB962C8B-B14F-4D97-AF65-F5344CB8AC3E}">
        <p14:creationId xmlns:p14="http://schemas.microsoft.com/office/powerpoint/2010/main" val="19706287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37826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824687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548460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2228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panose="02000503030000020004" pitchFamily="2" charset="77"/>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437521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60072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5E15-5EDA-42EF-98EC-F5C3E00468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DE5B41-5F62-4FC0-AD1D-39E97F857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48F118-3ADB-413A-9F79-10F7283B49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9FC222-78DB-4A26-88F3-407C12B99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0427A-3D26-4915-B7CE-BA79BC03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734BFE-A8C0-4DC2-A1E7-2378E0B3FB33}"/>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8" name="Footer Placeholder 7">
            <a:extLst>
              <a:ext uri="{FF2B5EF4-FFF2-40B4-BE49-F238E27FC236}">
                <a16:creationId xmlns:a16="http://schemas.microsoft.com/office/drawing/2014/main" id="{F561D7DA-C5E2-4D92-AD75-B45C714716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6DD243-4ED8-4BA2-B14C-03914EDD667A}"/>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2533450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9670230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5271868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2558446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105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9490982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5694000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648487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7109180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6756199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53738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E7AA-EE29-42BD-B50C-A79B7D922A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C57999-60A1-43BF-ABED-2CE5B0F50D52}"/>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4" name="Footer Placeholder 3">
            <a:extLst>
              <a:ext uri="{FF2B5EF4-FFF2-40B4-BE49-F238E27FC236}">
                <a16:creationId xmlns:a16="http://schemas.microsoft.com/office/drawing/2014/main" id="{7E490784-3280-414E-9341-E60300E50A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F6A1C4-72D8-4794-B524-8D212604AB2A}"/>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31677660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1107524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3169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1275"/>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598846"/>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6669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59697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7007366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618893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7675891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7515387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79819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7607899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5703082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chemeClr val="tx2"/>
                </a:solidFill>
                <a:latin typeface="Equip Extended" panose="02000503030000020004" pitchFamily="50" charset="0"/>
              </a:defRPr>
            </a:lvl1pPr>
          </a:lstStyle>
          <a:p>
            <a:pPr lvl="0"/>
            <a:r>
              <a:rPr lang="en-GB" dirty="0"/>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2956461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tx2"/>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03255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77D05-CA75-42D8-88CB-C01CFDF84EF4}"/>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3" name="Footer Placeholder 2">
            <a:extLst>
              <a:ext uri="{FF2B5EF4-FFF2-40B4-BE49-F238E27FC236}">
                <a16:creationId xmlns:a16="http://schemas.microsoft.com/office/drawing/2014/main" id="{7AE76E7A-DD9D-4D05-AA41-A3DE940E75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A32112-1028-4E97-8235-9D19B4036242}"/>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1129104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838169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5FC8-4339-4065-AB16-C6204617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85B240-0CB4-4E6C-90C3-28DC4DCB46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6326F9-A549-433A-96EB-CA7945474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B8C2E-E3BC-428F-8412-4DC0ED113E84}"/>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6" name="Footer Placeholder 5">
            <a:extLst>
              <a:ext uri="{FF2B5EF4-FFF2-40B4-BE49-F238E27FC236}">
                <a16:creationId xmlns:a16="http://schemas.microsoft.com/office/drawing/2014/main" id="{71E817AB-DF34-4329-BFA4-58FC4C768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5DB4B-CAFF-441E-AA77-6FA152522C5C}"/>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1578371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BEC5-0CC1-4595-AA99-9CF67D4504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453141-66F8-4237-8482-F23D3BA18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B84396-1F08-40E3-9843-A7B54C219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D596D2-2ABB-4F7F-8059-618F54990817}"/>
              </a:ext>
            </a:extLst>
          </p:cNvPr>
          <p:cNvSpPr>
            <a:spLocks noGrp="1"/>
          </p:cNvSpPr>
          <p:nvPr>
            <p:ph type="dt" sz="half" idx="10"/>
          </p:nvPr>
        </p:nvSpPr>
        <p:spPr/>
        <p:txBody>
          <a:bodyPr/>
          <a:lstStyle/>
          <a:p>
            <a:fld id="{DD8115E6-E574-42C1-85A5-7E9EC7500C42}" type="datetimeFigureOut">
              <a:rPr lang="en-US" smtClean="0"/>
              <a:t>11/16/2022</a:t>
            </a:fld>
            <a:endParaRPr lang="en-US"/>
          </a:p>
        </p:txBody>
      </p:sp>
      <p:sp>
        <p:nvSpPr>
          <p:cNvPr id="6" name="Footer Placeholder 5">
            <a:extLst>
              <a:ext uri="{FF2B5EF4-FFF2-40B4-BE49-F238E27FC236}">
                <a16:creationId xmlns:a16="http://schemas.microsoft.com/office/drawing/2014/main" id="{927AD4BE-33FF-4AD8-9668-280529CA5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93D8B-47BB-4C66-AC66-91E85B04C908}"/>
              </a:ext>
            </a:extLst>
          </p:cNvPr>
          <p:cNvSpPr>
            <a:spLocks noGrp="1"/>
          </p:cNvSpPr>
          <p:nvPr>
            <p:ph type="sldNum" sz="quarter" idx="12"/>
          </p:nvPr>
        </p:nvSpPr>
        <p:spPr/>
        <p:txBody>
          <a:bodyPr/>
          <a:lstStyle/>
          <a:p>
            <a:fld id="{428011CD-4C9B-4196-A271-713763889184}" type="slidenum">
              <a:rPr lang="en-US" smtClean="0"/>
              <a:t>‹#›</a:t>
            </a:fld>
            <a:endParaRPr lang="en-US"/>
          </a:p>
        </p:txBody>
      </p:sp>
    </p:spTree>
    <p:extLst>
      <p:ext uri="{BB962C8B-B14F-4D97-AF65-F5344CB8AC3E}">
        <p14:creationId xmlns:p14="http://schemas.microsoft.com/office/powerpoint/2010/main" val="81443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F4130-E4A1-4051-8B8B-5BE3CA838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3A70F5-1BE7-4431-9B04-A19AECC3F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02E30-2702-41F2-BCAA-FB5E2223E4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115E6-E574-42C1-85A5-7E9EC7500C42}" type="datetimeFigureOut">
              <a:rPr lang="en-US" smtClean="0"/>
              <a:t>11/16/2022</a:t>
            </a:fld>
            <a:endParaRPr lang="en-US"/>
          </a:p>
        </p:txBody>
      </p:sp>
      <p:sp>
        <p:nvSpPr>
          <p:cNvPr id="5" name="Footer Placeholder 4">
            <a:extLst>
              <a:ext uri="{FF2B5EF4-FFF2-40B4-BE49-F238E27FC236}">
                <a16:creationId xmlns:a16="http://schemas.microsoft.com/office/drawing/2014/main" id="{D4C0EF3A-B828-4D50-B7D6-CD0EF990FF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EAAA6E-98AC-44EF-9684-E3A7D00703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8011CD-4C9B-4196-A271-713763889184}" type="slidenum">
              <a:rPr lang="en-US" smtClean="0"/>
              <a:t>‹#›</a:t>
            </a:fld>
            <a:endParaRPr lang="en-US"/>
          </a:p>
        </p:txBody>
      </p:sp>
    </p:spTree>
    <p:extLst>
      <p:ext uri="{BB962C8B-B14F-4D97-AF65-F5344CB8AC3E}">
        <p14:creationId xmlns:p14="http://schemas.microsoft.com/office/powerpoint/2010/main" val="220841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19" r:id="rId13"/>
    <p:sldLayoutId id="21474837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11/16/2022</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346503838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hyperlink" Target="https://www.forbes.com/sites/bernardmarr/2018/05/21/how-much-data-do-we-create-every-day-the-mind-blowing-stats-everyone-should-read/#4bca307060ba"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13" Type="http://schemas.microsoft.com/office/2007/relationships/hdphoto" Target="../media/hdphoto3.wdp"/><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png"/><Relationship Id="rId3" Type="http://schemas.openxmlformats.org/officeDocument/2006/relationships/image" Target="../media/image78.png"/><Relationship Id="rId7" Type="http://schemas.openxmlformats.org/officeDocument/2006/relationships/image" Target="../media/image21.png"/><Relationship Id="rId12"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4.wdp"/><Relationship Id="rId11" Type="http://schemas.openxmlformats.org/officeDocument/2006/relationships/image" Target="../media/image83.png"/><Relationship Id="rId5" Type="http://schemas.openxmlformats.org/officeDocument/2006/relationships/image" Target="../media/image80.png"/><Relationship Id="rId10" Type="http://schemas.microsoft.com/office/2007/relationships/hdphoto" Target="../media/hdphoto5.wdp"/><Relationship Id="rId4" Type="http://schemas.openxmlformats.org/officeDocument/2006/relationships/image" Target="../media/image79.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9791AF-90FB-41E9-9A1C-AC6F49662A1A}"/>
              </a:ext>
            </a:extLst>
          </p:cNvPr>
          <p:cNvSpPr txBox="1">
            <a:spLocks/>
          </p:cNvSpPr>
          <p:nvPr/>
        </p:nvSpPr>
        <p:spPr>
          <a:xfrm>
            <a:off x="605411" y="2392890"/>
            <a:ext cx="5633576" cy="2072218"/>
          </a:xfrm>
          <a:prstGeom prst="rect">
            <a:avLst/>
          </a:prstGeom>
        </p:spPr>
        <p:txBody>
          <a:bodyPr vert="horz" lIns="91440" tIns="45720" rIns="91440" bIns="45720" rtlCol="0" anchor="b">
            <a:noAutofit/>
          </a:bodyPr>
          <a:lstStyle>
            <a:lvl1pPr algn="l" defTabSz="914400" rtl="0" eaLnBrk="1" latinLnBrk="0" hangingPunct="1">
              <a:lnSpc>
                <a:spcPts val="10000"/>
              </a:lnSpc>
              <a:spcBef>
                <a:spcPct val="0"/>
              </a:spcBef>
              <a:buNone/>
              <a:defRPr sz="12000" b="1" i="0" kern="1200">
                <a:solidFill>
                  <a:schemeClr val="tx2"/>
                </a:solidFill>
                <a:latin typeface="Equip Extended" panose="02000503030000020004" pitchFamily="2" charset="77"/>
                <a:ea typeface="+mj-ea"/>
                <a:cs typeface="+mj-cs"/>
              </a:defRPr>
            </a:lvl1pPr>
          </a:lstStyle>
          <a:p>
            <a:pPr>
              <a:lnSpc>
                <a:spcPct val="90000"/>
              </a:lnSpc>
              <a:spcAft>
                <a:spcPts val="600"/>
              </a:spcAft>
            </a:pPr>
            <a:r>
              <a:rPr lang="en-US" sz="8000" dirty="0">
                <a:solidFill>
                  <a:srgbClr val="47D7AC"/>
                </a:solidFill>
              </a:rPr>
              <a:t>MACHINE LEARNING</a:t>
            </a:r>
          </a:p>
        </p:txBody>
      </p:sp>
      <p:grpSp>
        <p:nvGrpSpPr>
          <p:cNvPr id="8" name="Group 7">
            <a:extLst>
              <a:ext uri="{FF2B5EF4-FFF2-40B4-BE49-F238E27FC236}">
                <a16:creationId xmlns:a16="http://schemas.microsoft.com/office/drawing/2014/main" id="{57192CF2-228A-4638-B185-94D196922FB0}"/>
              </a:ext>
            </a:extLst>
          </p:cNvPr>
          <p:cNvGrpSpPr/>
          <p:nvPr/>
        </p:nvGrpSpPr>
        <p:grpSpPr>
          <a:xfrm>
            <a:off x="6871183" y="1174071"/>
            <a:ext cx="4962618" cy="4509857"/>
            <a:chOff x="4028894" y="2542418"/>
            <a:chExt cx="2020956" cy="2027582"/>
          </a:xfrm>
          <a:solidFill>
            <a:srgbClr val="47D7AC"/>
          </a:solidFill>
        </p:grpSpPr>
        <p:sp>
          <p:nvSpPr>
            <p:cNvPr id="9" name="Flowchart: Connector 8">
              <a:extLst>
                <a:ext uri="{FF2B5EF4-FFF2-40B4-BE49-F238E27FC236}">
                  <a16:creationId xmlns:a16="http://schemas.microsoft.com/office/drawing/2014/main" id="{FA17CAC5-01CD-4218-A5D1-7C80AF2B6D77}"/>
                </a:ext>
              </a:extLst>
            </p:cNvPr>
            <p:cNvSpPr/>
            <p:nvPr/>
          </p:nvSpPr>
          <p:spPr>
            <a:xfrm>
              <a:off x="4028894" y="2542418"/>
              <a:ext cx="2020956" cy="2027582"/>
            </a:xfrm>
            <a:prstGeom prst="flowChartConnec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198051B4-8325-48C9-A56B-71DDCE8F28D5}"/>
                </a:ext>
              </a:extLst>
            </p:cNvPr>
            <p:cNvPicPr>
              <a:picLocks noChangeAspect="1"/>
            </p:cNvPicPr>
            <p:nvPr/>
          </p:nvPicPr>
          <p:blipFill rotWithShape="1">
            <a:blip r:embed="rId2"/>
            <a:srcRect b="3620"/>
            <a:stretch/>
          </p:blipFill>
          <p:spPr>
            <a:xfrm>
              <a:off x="4316521" y="2865387"/>
              <a:ext cx="1404731" cy="1381644"/>
            </a:xfrm>
            <a:prstGeom prst="rect">
              <a:avLst/>
            </a:prstGeom>
            <a:grpFill/>
          </p:spPr>
        </p:pic>
      </p:grpSp>
    </p:spTree>
    <p:extLst>
      <p:ext uri="{BB962C8B-B14F-4D97-AF65-F5344CB8AC3E}">
        <p14:creationId xmlns:p14="http://schemas.microsoft.com/office/powerpoint/2010/main" val="4011060187"/>
      </p:ext>
    </p:extLst>
  </p:cSld>
  <p:clrMapOvr>
    <a:masterClrMapping/>
  </p:clrMapOvr>
  <mc:AlternateContent xmlns:mc="http://schemas.openxmlformats.org/markup-compatibility/2006" xmlns:p14="http://schemas.microsoft.com/office/powerpoint/2010/main">
    <mc:Choice Requires="p14">
      <p:transition spd="slow" p14:dur="2000" advTm="23219"/>
    </mc:Choice>
    <mc:Fallback xmlns="">
      <p:transition spd="slow" advTm="232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621103"/>
            <a:ext cx="10854000" cy="3866150"/>
          </a:xfrm>
        </p:spPr>
        <p:txBody>
          <a:bodyPr/>
          <a:lstStyle/>
          <a:p>
            <a:r>
              <a:rPr lang="en-US" dirty="0">
                <a:solidFill>
                  <a:schemeClr val="tx1">
                    <a:lumMod val="95000"/>
                    <a:lumOff val="5000"/>
                  </a:schemeClr>
                </a:solidFill>
                <a:latin typeface="Equip Medium" panose="02000503030000020004"/>
              </a:rPr>
              <a:t>Flood of available data.</a:t>
            </a:r>
          </a:p>
          <a:p>
            <a:pPr lvl="1"/>
            <a:endParaRPr lang="en-IN" sz="1800" dirty="0">
              <a:solidFill>
                <a:schemeClr val="tx1">
                  <a:lumMod val="65000"/>
                  <a:lumOff val="35000"/>
                </a:schemeClr>
              </a:solidFill>
              <a:latin typeface="Equip Medium" panose="02000503030000020004"/>
            </a:endParaRPr>
          </a:p>
          <a:p>
            <a:pPr lvl="1"/>
            <a:r>
              <a:rPr lang="en-IN" sz="1800" dirty="0">
                <a:solidFill>
                  <a:schemeClr val="tx1">
                    <a:lumMod val="65000"/>
                    <a:lumOff val="35000"/>
                  </a:schemeClr>
                </a:solidFill>
                <a:latin typeface="Equip Medium" panose="02000503030000020004"/>
              </a:rPr>
              <a:t>There are 2.5 quintillion bytes of data created each day at our current pace, but that pace is only accelerating with the growth of the Internet of Things (IoT). Over the last two years alone 90 percent of the data in the world was generated. </a:t>
            </a:r>
            <a:endParaRPr lang="en-US" sz="1800" dirty="0">
              <a:solidFill>
                <a:schemeClr val="tx1">
                  <a:lumMod val="65000"/>
                  <a:lumOff val="35000"/>
                </a:schemeClr>
              </a:solidFill>
              <a:latin typeface="Equip Medium" panose="02000503030000020004"/>
            </a:endParaRPr>
          </a:p>
          <a:p>
            <a:pPr marL="457200" lvl="1" indent="0" algn="r">
              <a:buNone/>
            </a:pPr>
            <a:r>
              <a:rPr lang="en-US" sz="1800" dirty="0">
                <a:solidFill>
                  <a:schemeClr val="tx1">
                    <a:lumMod val="65000"/>
                    <a:lumOff val="35000"/>
                  </a:schemeClr>
                </a:solidFill>
                <a:latin typeface="Equip Medium" panose="02000503030000020004"/>
              </a:rPr>
              <a:t>			</a:t>
            </a:r>
            <a:r>
              <a:rPr lang="en-IN" sz="1800" dirty="0">
                <a:solidFill>
                  <a:schemeClr val="tx1">
                    <a:lumMod val="65000"/>
                    <a:lumOff val="35000"/>
                  </a:schemeClr>
                </a:solidFill>
                <a:latin typeface="Equip Medium" panose="02000503030000020004"/>
              </a:rPr>
              <a:t>Source – From an article on </a:t>
            </a:r>
            <a:r>
              <a:rPr lang="en-IN" sz="1800" dirty="0">
                <a:solidFill>
                  <a:schemeClr val="tx1">
                    <a:lumMod val="65000"/>
                    <a:lumOff val="35000"/>
                  </a:schemeClr>
                </a:solidFill>
                <a:latin typeface="Equip Medium" panose="02000503030000020004"/>
                <a:hlinkClick r:id="rId2">
                  <a:extLst>
                    <a:ext uri="{A12FA001-AC4F-418D-AE19-62706E023703}">
                      <ahyp:hlinkClr xmlns:ahyp="http://schemas.microsoft.com/office/drawing/2018/hyperlinkcolor" val="tx"/>
                    </a:ext>
                  </a:extLst>
                </a:hlinkClick>
              </a:rPr>
              <a:t>Forbes.com </a:t>
            </a:r>
            <a:r>
              <a:rPr lang="en-IN" sz="1800" dirty="0">
                <a:solidFill>
                  <a:schemeClr val="tx1">
                    <a:lumMod val="65000"/>
                    <a:lumOff val="35000"/>
                  </a:schemeClr>
                </a:solidFill>
                <a:latin typeface="Equip Medium" panose="02000503030000020004"/>
              </a:rPr>
              <a:t>written on 21/05/2018</a:t>
            </a:r>
          </a:p>
          <a:p>
            <a:pPr lvl="1"/>
            <a:endParaRPr lang="en-US" sz="1800" dirty="0">
              <a:solidFill>
                <a:schemeClr val="tx1">
                  <a:lumMod val="65000"/>
                  <a:lumOff val="35000"/>
                </a:schemeClr>
              </a:solidFill>
              <a:latin typeface="Equip Medium" panose="02000503030000020004"/>
            </a:endParaRPr>
          </a:p>
          <a:p>
            <a:pPr lvl="1"/>
            <a:r>
              <a:rPr lang="en-US" sz="1800" dirty="0">
                <a:solidFill>
                  <a:schemeClr val="tx1">
                    <a:lumMod val="65000"/>
                    <a:lumOff val="35000"/>
                  </a:schemeClr>
                </a:solidFill>
                <a:latin typeface="Equip Medium" panose="02000503030000020004"/>
              </a:rPr>
              <a:t>By 2025, the amount of data generated each day will reach 463 exabytes globally</a:t>
            </a:r>
          </a:p>
          <a:p>
            <a:pPr marL="457200" lvl="1" indent="0">
              <a:buNone/>
            </a:pPr>
            <a:endParaRPr lang="en-US" dirty="0">
              <a:solidFill>
                <a:schemeClr val="tx1">
                  <a:lumMod val="95000"/>
                  <a:lumOff val="5000"/>
                </a:schemeClr>
              </a:solidFill>
              <a:latin typeface="Equip Medium" panose="02000503030000020004"/>
            </a:endParaRPr>
          </a:p>
          <a:p>
            <a:r>
              <a:rPr lang="en-US" dirty="0">
                <a:solidFill>
                  <a:schemeClr val="tx1">
                    <a:lumMod val="95000"/>
                    <a:lumOff val="5000"/>
                  </a:schemeClr>
                </a:solidFill>
                <a:latin typeface="Equip Medium" panose="02000503030000020004"/>
              </a:rPr>
              <a:t>Increasing computational power.</a:t>
            </a:r>
          </a:p>
          <a:p>
            <a:r>
              <a:rPr lang="en-US" dirty="0">
                <a:solidFill>
                  <a:schemeClr val="tx1">
                    <a:lumMod val="95000"/>
                    <a:lumOff val="5000"/>
                  </a:schemeClr>
                </a:solidFill>
                <a:latin typeface="Equip Medium" panose="02000503030000020004"/>
              </a:rPr>
              <a:t>Growing progress in available algorithms and theories.</a:t>
            </a:r>
          </a:p>
          <a:p>
            <a:r>
              <a:rPr lang="en-US" dirty="0">
                <a:solidFill>
                  <a:schemeClr val="tx1">
                    <a:lumMod val="95000"/>
                    <a:lumOff val="5000"/>
                  </a:schemeClr>
                </a:solidFill>
                <a:latin typeface="Equip Medium" panose="02000503030000020004"/>
              </a:rPr>
              <a:t>Increasing support from Industries.</a:t>
            </a:r>
          </a:p>
          <a:p>
            <a:pPr marL="0" indent="0">
              <a:buNone/>
            </a:pPr>
            <a:endParaRPr lang="en-IN" dirty="0">
              <a:solidFill>
                <a:schemeClr val="tx1"/>
              </a:solidFill>
              <a:latin typeface="Equip Medium" panose="02000503030000020004"/>
            </a:endParaRPr>
          </a:p>
          <a:p>
            <a:pPr marL="0" indent="0" algn="ctr">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39723"/>
            <a:ext cx="7200000" cy="949866"/>
          </a:xfrm>
        </p:spPr>
        <p:txBody>
          <a:bodyPr/>
          <a:lstStyle/>
          <a:p>
            <a:r>
              <a:rPr lang="en-US" sz="5400" cap="all" spc="200" dirty="0">
                <a:solidFill>
                  <a:srgbClr val="47D7AC"/>
                </a:solidFill>
                <a:latin typeface="+mj-lt"/>
              </a:rPr>
              <a:t>Why Now?</a:t>
            </a:r>
          </a:p>
        </p:txBody>
      </p:sp>
    </p:spTree>
    <p:extLst>
      <p:ext uri="{BB962C8B-B14F-4D97-AF65-F5344CB8AC3E}">
        <p14:creationId xmlns:p14="http://schemas.microsoft.com/office/powerpoint/2010/main" val="32652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C5E4-A43A-4271-9D07-966C9C5DFBF3}"/>
              </a:ext>
            </a:extLst>
          </p:cNvPr>
          <p:cNvSpPr txBox="1">
            <a:spLocks/>
          </p:cNvSpPr>
          <p:nvPr/>
        </p:nvSpPr>
        <p:spPr>
          <a:xfrm>
            <a:off x="428718" y="210935"/>
            <a:ext cx="10132602" cy="1274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spcAft>
                <a:spcPts val="600"/>
              </a:spcAft>
            </a:pPr>
            <a:r>
              <a:rPr lang="en-US" sz="5400" b="1" dirty="0">
                <a:solidFill>
                  <a:srgbClr val="47D7AC"/>
                </a:solidFill>
              </a:rPr>
              <a:t>What it Does ?</a:t>
            </a:r>
          </a:p>
        </p:txBody>
      </p:sp>
      <p:grpSp>
        <p:nvGrpSpPr>
          <p:cNvPr id="3" name="Group 2">
            <a:extLst>
              <a:ext uri="{FF2B5EF4-FFF2-40B4-BE49-F238E27FC236}">
                <a16:creationId xmlns:a16="http://schemas.microsoft.com/office/drawing/2014/main" id="{0CA6CCF4-ADD0-4454-8486-2CA8AD547A54}"/>
              </a:ext>
            </a:extLst>
          </p:cNvPr>
          <p:cNvGrpSpPr/>
          <p:nvPr/>
        </p:nvGrpSpPr>
        <p:grpSpPr>
          <a:xfrm>
            <a:off x="2348052" y="1885340"/>
            <a:ext cx="2306250" cy="2565000"/>
            <a:chOff x="2348052" y="1885340"/>
            <a:chExt cx="2306250" cy="2565000"/>
          </a:xfrm>
        </p:grpSpPr>
        <p:sp>
          <p:nvSpPr>
            <p:cNvPr id="4" name="Oval 3">
              <a:extLst>
                <a:ext uri="{FF2B5EF4-FFF2-40B4-BE49-F238E27FC236}">
                  <a16:creationId xmlns:a16="http://schemas.microsoft.com/office/drawing/2014/main" id="{4627D99C-74AE-484C-894E-FF5FF935457F}"/>
                </a:ext>
              </a:extLst>
            </p:cNvPr>
            <p:cNvSpPr/>
            <p:nvPr/>
          </p:nvSpPr>
          <p:spPr>
            <a:xfrm>
              <a:off x="2797771" y="1885340"/>
              <a:ext cx="1406812" cy="1406812"/>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p:style>
        </p:sp>
        <p:sp>
          <p:nvSpPr>
            <p:cNvPr id="5" name="Rectangle 4" descr="Magnifying glass">
              <a:extLst>
                <a:ext uri="{FF2B5EF4-FFF2-40B4-BE49-F238E27FC236}">
                  <a16:creationId xmlns:a16="http://schemas.microsoft.com/office/drawing/2014/main" id="{AA47BCDF-82EE-49B2-8948-D83BC4791489}"/>
                </a:ext>
              </a:extLst>
            </p:cNvPr>
            <p:cNvSpPr/>
            <p:nvPr/>
          </p:nvSpPr>
          <p:spPr>
            <a:xfrm>
              <a:off x="3097583" y="2185153"/>
              <a:ext cx="807187" cy="807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8ECE6F56-8500-4C78-82A6-ED187EEE870A}"/>
                </a:ext>
              </a:extLst>
            </p:cNvPr>
            <p:cNvSpPr/>
            <p:nvPr/>
          </p:nvSpPr>
          <p:spPr>
            <a:xfrm>
              <a:off x="2348052" y="3730340"/>
              <a:ext cx="2306250" cy="720000"/>
            </a:xfrm>
            <a:custGeom>
              <a:avLst/>
              <a:gdLst>
                <a:gd name="connsiteX0" fmla="*/ 0 w 2306250"/>
                <a:gd name="connsiteY0" fmla="*/ 0 h 720000"/>
                <a:gd name="connsiteX1" fmla="*/ 2306250 w 2306250"/>
                <a:gd name="connsiteY1" fmla="*/ 0 h 720000"/>
                <a:gd name="connsiteX2" fmla="*/ 2306250 w 2306250"/>
                <a:gd name="connsiteY2" fmla="*/ 720000 h 720000"/>
                <a:gd name="connsiteX3" fmla="*/ 0 w 2306250"/>
                <a:gd name="connsiteY3" fmla="*/ 720000 h 720000"/>
                <a:gd name="connsiteX4" fmla="*/ 0 w 23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250" h="720000">
                  <a:moveTo>
                    <a:pt x="0" y="0"/>
                  </a:moveTo>
                  <a:lnTo>
                    <a:pt x="2306250" y="0"/>
                  </a:lnTo>
                  <a:lnTo>
                    <a:pt x="23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kern="1200" cap="none" dirty="0"/>
                <a:t>Finds patterns in data.</a:t>
              </a:r>
            </a:p>
          </p:txBody>
        </p:sp>
      </p:grpSp>
      <p:grpSp>
        <p:nvGrpSpPr>
          <p:cNvPr id="7" name="Group 6">
            <a:extLst>
              <a:ext uri="{FF2B5EF4-FFF2-40B4-BE49-F238E27FC236}">
                <a16:creationId xmlns:a16="http://schemas.microsoft.com/office/drawing/2014/main" id="{5CA3E8D3-1440-4C3F-AC1C-0FB3EA93F198}"/>
              </a:ext>
            </a:extLst>
          </p:cNvPr>
          <p:cNvGrpSpPr/>
          <p:nvPr/>
        </p:nvGrpSpPr>
        <p:grpSpPr>
          <a:xfrm>
            <a:off x="5057896" y="1885340"/>
            <a:ext cx="2306250" cy="2565000"/>
            <a:chOff x="5057896" y="1885340"/>
            <a:chExt cx="2306250" cy="2565000"/>
          </a:xfrm>
        </p:grpSpPr>
        <p:sp>
          <p:nvSpPr>
            <p:cNvPr id="8" name="Oval 7">
              <a:extLst>
                <a:ext uri="{FF2B5EF4-FFF2-40B4-BE49-F238E27FC236}">
                  <a16:creationId xmlns:a16="http://schemas.microsoft.com/office/drawing/2014/main" id="{D6994333-779E-46C2-94F6-B63D923A0897}"/>
                </a:ext>
              </a:extLst>
            </p:cNvPr>
            <p:cNvSpPr/>
            <p:nvPr/>
          </p:nvSpPr>
          <p:spPr>
            <a:xfrm>
              <a:off x="5507615" y="1885340"/>
              <a:ext cx="1406812" cy="1406812"/>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p:style>
        </p:sp>
        <p:sp>
          <p:nvSpPr>
            <p:cNvPr id="9" name="Rectangle 8" descr="Heartbeat">
              <a:extLst>
                <a:ext uri="{FF2B5EF4-FFF2-40B4-BE49-F238E27FC236}">
                  <a16:creationId xmlns:a16="http://schemas.microsoft.com/office/drawing/2014/main" id="{1A9D7511-E057-48E4-816D-59DA5213C896}"/>
                </a:ext>
              </a:extLst>
            </p:cNvPr>
            <p:cNvSpPr/>
            <p:nvPr/>
          </p:nvSpPr>
          <p:spPr>
            <a:xfrm>
              <a:off x="5807427" y="2185153"/>
              <a:ext cx="807187" cy="807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0" name="Freeform: Shape 9">
              <a:extLst>
                <a:ext uri="{FF2B5EF4-FFF2-40B4-BE49-F238E27FC236}">
                  <a16:creationId xmlns:a16="http://schemas.microsoft.com/office/drawing/2014/main" id="{4593B36F-538A-48E9-BE5D-D0B0E36961A6}"/>
                </a:ext>
              </a:extLst>
            </p:cNvPr>
            <p:cNvSpPr/>
            <p:nvPr/>
          </p:nvSpPr>
          <p:spPr>
            <a:xfrm>
              <a:off x="5057896" y="3730340"/>
              <a:ext cx="2306250" cy="720000"/>
            </a:xfrm>
            <a:custGeom>
              <a:avLst/>
              <a:gdLst>
                <a:gd name="connsiteX0" fmla="*/ 0 w 2306250"/>
                <a:gd name="connsiteY0" fmla="*/ 0 h 720000"/>
                <a:gd name="connsiteX1" fmla="*/ 2306250 w 2306250"/>
                <a:gd name="connsiteY1" fmla="*/ 0 h 720000"/>
                <a:gd name="connsiteX2" fmla="*/ 2306250 w 2306250"/>
                <a:gd name="connsiteY2" fmla="*/ 720000 h 720000"/>
                <a:gd name="connsiteX3" fmla="*/ 0 w 2306250"/>
                <a:gd name="connsiteY3" fmla="*/ 720000 h 720000"/>
                <a:gd name="connsiteX4" fmla="*/ 0 w 23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250" h="720000">
                  <a:moveTo>
                    <a:pt x="0" y="0"/>
                  </a:moveTo>
                  <a:lnTo>
                    <a:pt x="2306250" y="0"/>
                  </a:lnTo>
                  <a:lnTo>
                    <a:pt x="23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kern="1200" cap="none" dirty="0"/>
                <a:t>Builds a mathematical model from patterns found.</a:t>
              </a:r>
            </a:p>
          </p:txBody>
        </p:sp>
      </p:grpSp>
      <p:grpSp>
        <p:nvGrpSpPr>
          <p:cNvPr id="11" name="Group 10">
            <a:extLst>
              <a:ext uri="{FF2B5EF4-FFF2-40B4-BE49-F238E27FC236}">
                <a16:creationId xmlns:a16="http://schemas.microsoft.com/office/drawing/2014/main" id="{348C1D0C-833E-4EC0-B8AE-B111D5A3994C}"/>
              </a:ext>
            </a:extLst>
          </p:cNvPr>
          <p:cNvGrpSpPr/>
          <p:nvPr/>
        </p:nvGrpSpPr>
        <p:grpSpPr>
          <a:xfrm>
            <a:off x="7767740" y="1885340"/>
            <a:ext cx="2306250" cy="2565000"/>
            <a:chOff x="7767740" y="1885340"/>
            <a:chExt cx="2306250" cy="2565000"/>
          </a:xfrm>
        </p:grpSpPr>
        <p:sp>
          <p:nvSpPr>
            <p:cNvPr id="12" name="Oval 11">
              <a:extLst>
                <a:ext uri="{FF2B5EF4-FFF2-40B4-BE49-F238E27FC236}">
                  <a16:creationId xmlns:a16="http://schemas.microsoft.com/office/drawing/2014/main" id="{A8A1275B-1760-47FA-BB7E-D671368AC023}"/>
                </a:ext>
              </a:extLst>
            </p:cNvPr>
            <p:cNvSpPr/>
            <p:nvPr/>
          </p:nvSpPr>
          <p:spPr>
            <a:xfrm>
              <a:off x="8217459" y="1885340"/>
              <a:ext cx="1406812" cy="140681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p:style>
        </p:sp>
        <p:sp>
          <p:nvSpPr>
            <p:cNvPr id="13" name="Rectangle 12" descr="Person with Idea">
              <a:extLst>
                <a:ext uri="{FF2B5EF4-FFF2-40B4-BE49-F238E27FC236}">
                  <a16:creationId xmlns:a16="http://schemas.microsoft.com/office/drawing/2014/main" id="{7C13FEDA-43EA-45E0-A430-7B9BAFADC269}"/>
                </a:ext>
              </a:extLst>
            </p:cNvPr>
            <p:cNvSpPr/>
            <p:nvPr/>
          </p:nvSpPr>
          <p:spPr>
            <a:xfrm>
              <a:off x="8517271" y="2185153"/>
              <a:ext cx="807187" cy="807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AEFF9D9-7EF3-4869-8C33-EB7BCD5A3D53}"/>
                </a:ext>
              </a:extLst>
            </p:cNvPr>
            <p:cNvSpPr/>
            <p:nvPr/>
          </p:nvSpPr>
          <p:spPr>
            <a:xfrm>
              <a:off x="7767740" y="3730340"/>
              <a:ext cx="2306250" cy="720000"/>
            </a:xfrm>
            <a:custGeom>
              <a:avLst/>
              <a:gdLst>
                <a:gd name="connsiteX0" fmla="*/ 0 w 2306250"/>
                <a:gd name="connsiteY0" fmla="*/ 0 h 720000"/>
                <a:gd name="connsiteX1" fmla="*/ 2306250 w 2306250"/>
                <a:gd name="connsiteY1" fmla="*/ 0 h 720000"/>
                <a:gd name="connsiteX2" fmla="*/ 2306250 w 2306250"/>
                <a:gd name="connsiteY2" fmla="*/ 720000 h 720000"/>
                <a:gd name="connsiteX3" fmla="*/ 0 w 2306250"/>
                <a:gd name="connsiteY3" fmla="*/ 720000 h 720000"/>
                <a:gd name="connsiteX4" fmla="*/ 0 w 23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250" h="720000">
                  <a:moveTo>
                    <a:pt x="0" y="0"/>
                  </a:moveTo>
                  <a:lnTo>
                    <a:pt x="2306250" y="0"/>
                  </a:lnTo>
                  <a:lnTo>
                    <a:pt x="23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kern="1200" cap="none" dirty="0"/>
                <a:t>Use the model to predict future.</a:t>
              </a:r>
            </a:p>
          </p:txBody>
        </p:sp>
      </p:grpSp>
    </p:spTree>
    <p:extLst>
      <p:ext uri="{BB962C8B-B14F-4D97-AF65-F5344CB8AC3E}">
        <p14:creationId xmlns:p14="http://schemas.microsoft.com/office/powerpoint/2010/main" val="236432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621103"/>
            <a:ext cx="10854000" cy="4897174"/>
          </a:xfrm>
        </p:spPr>
        <p:txBody>
          <a:bodyPr/>
          <a:lstStyle/>
          <a:p>
            <a:pPr>
              <a:spcBef>
                <a:spcPts val="1000"/>
              </a:spcBef>
              <a:spcAft>
                <a:spcPts val="1000"/>
              </a:spcAft>
            </a:pPr>
            <a:r>
              <a:rPr lang="en-IN" dirty="0">
                <a:solidFill>
                  <a:schemeClr val="tx1">
                    <a:lumMod val="95000"/>
                    <a:lumOff val="5000"/>
                  </a:schemeClr>
                </a:solidFill>
                <a:latin typeface="Equip Medium" panose="02000503030000020004"/>
              </a:rPr>
              <a:t>Right Data </a:t>
            </a:r>
            <a:r>
              <a:rPr lang="en-IN" dirty="0">
                <a:solidFill>
                  <a:schemeClr val="tx1">
                    <a:lumMod val="65000"/>
                    <a:lumOff val="35000"/>
                  </a:schemeClr>
                </a:solidFill>
                <a:latin typeface="Equip Medium" panose="02000503030000020004"/>
              </a:rPr>
              <a:t>- </a:t>
            </a:r>
            <a:r>
              <a:rPr lang="en-IN" dirty="0">
                <a:solidFill>
                  <a:schemeClr val="bg2">
                    <a:lumMod val="50000"/>
                  </a:schemeClr>
                </a:solidFill>
                <a:latin typeface="Equip Medium" panose="02000503030000020004"/>
              </a:rPr>
              <a:t>Choose</a:t>
            </a:r>
            <a:r>
              <a:rPr lang="en-IN" dirty="0">
                <a:solidFill>
                  <a:schemeClr val="tx1">
                    <a:lumMod val="65000"/>
                    <a:lumOff val="35000"/>
                  </a:schemeClr>
                </a:solidFill>
                <a:latin typeface="Equip Medium" panose="02000503030000020004"/>
              </a:rPr>
              <a:t> </a:t>
            </a:r>
            <a:r>
              <a:rPr lang="en-IN" dirty="0">
                <a:solidFill>
                  <a:schemeClr val="bg2">
                    <a:lumMod val="50000"/>
                  </a:schemeClr>
                </a:solidFill>
                <a:latin typeface="Equip Medium" panose="02000503030000020004"/>
              </a:rPr>
              <a:t>proper</a:t>
            </a:r>
            <a:r>
              <a:rPr lang="en-IN" dirty="0">
                <a:solidFill>
                  <a:schemeClr val="tx1">
                    <a:lumMod val="65000"/>
                    <a:lumOff val="35000"/>
                  </a:schemeClr>
                </a:solidFill>
                <a:latin typeface="Equip Medium" panose="02000503030000020004"/>
              </a:rPr>
              <a:t> parameters/data. e.g.</a:t>
            </a:r>
          </a:p>
          <a:p>
            <a:pPr>
              <a:spcBef>
                <a:spcPts val="1000"/>
              </a:spcBef>
              <a:spcAft>
                <a:spcPts val="1000"/>
              </a:spcAft>
            </a:pPr>
            <a:endParaRPr lang="en-IN" dirty="0">
              <a:solidFill>
                <a:schemeClr val="tx1">
                  <a:lumMod val="65000"/>
                  <a:lumOff val="35000"/>
                </a:schemeClr>
              </a:solidFill>
              <a:latin typeface="Equip Medium" panose="02000503030000020004"/>
            </a:endParaRPr>
          </a:p>
          <a:p>
            <a:pPr marL="342900" indent="-342900">
              <a:spcBef>
                <a:spcPts val="1000"/>
              </a:spcBef>
              <a:spcAft>
                <a:spcPts val="1000"/>
              </a:spcAft>
              <a:buFont typeface="Arial" panose="020B0604020202020204" pitchFamily="34" charset="0"/>
              <a:buChar char="•"/>
            </a:pPr>
            <a:endParaRPr lang="en-IN" dirty="0">
              <a:solidFill>
                <a:schemeClr val="tx1">
                  <a:lumMod val="95000"/>
                  <a:lumOff val="5000"/>
                </a:schemeClr>
              </a:solidFill>
              <a:latin typeface="Equip Medium" panose="02000503030000020004"/>
            </a:endParaRPr>
          </a:p>
          <a:p>
            <a:pPr marL="342900" indent="-342900">
              <a:spcBef>
                <a:spcPts val="1000"/>
              </a:spcBef>
              <a:spcAft>
                <a:spcPts val="1000"/>
              </a:spcAft>
              <a:buFont typeface="Arial" panose="020B0604020202020204" pitchFamily="34" charset="0"/>
              <a:buChar char="•"/>
            </a:pPr>
            <a:endParaRPr lang="en-IN" dirty="0">
              <a:solidFill>
                <a:schemeClr val="tx1">
                  <a:lumMod val="95000"/>
                  <a:lumOff val="5000"/>
                </a:schemeClr>
              </a:solidFill>
              <a:latin typeface="Equip Medium" panose="02000503030000020004"/>
            </a:endParaRPr>
          </a:p>
          <a:p>
            <a:pPr marL="342900" indent="-342900">
              <a:spcBef>
                <a:spcPts val="1000"/>
              </a:spcBef>
              <a:spcAft>
                <a:spcPts val="1000"/>
              </a:spcAft>
              <a:buFont typeface="Arial" panose="020B0604020202020204" pitchFamily="34" charset="0"/>
              <a:buChar char="•"/>
            </a:pPr>
            <a:endParaRPr lang="en-IN" dirty="0">
              <a:solidFill>
                <a:schemeClr val="tx1">
                  <a:lumMod val="95000"/>
                  <a:lumOff val="5000"/>
                </a:schemeClr>
              </a:solidFill>
              <a:latin typeface="Equip Medium" panose="02000503030000020004"/>
            </a:endParaRPr>
          </a:p>
          <a:p>
            <a:pPr marL="342900" indent="-342900">
              <a:spcBef>
                <a:spcPts val="1000"/>
              </a:spcBef>
              <a:spcAft>
                <a:spcPts val="1000"/>
              </a:spcAft>
              <a:buFont typeface="Arial" panose="020B0604020202020204" pitchFamily="34" charset="0"/>
              <a:buChar char="•"/>
            </a:pPr>
            <a:r>
              <a:rPr lang="en-IN" dirty="0">
                <a:solidFill>
                  <a:schemeClr val="tx1">
                    <a:lumMod val="95000"/>
                    <a:lumOff val="5000"/>
                  </a:schemeClr>
                </a:solidFill>
                <a:latin typeface="Equip Medium" panose="02000503030000020004"/>
              </a:rPr>
              <a:t>Right Method </a:t>
            </a:r>
            <a:r>
              <a:rPr lang="en-IN" dirty="0">
                <a:solidFill>
                  <a:schemeClr val="tx1">
                    <a:lumMod val="65000"/>
                    <a:lumOff val="35000"/>
                  </a:schemeClr>
                </a:solidFill>
                <a:latin typeface="Equip Medium" panose="02000503030000020004"/>
              </a:rPr>
              <a:t>- Choose proper algorithms, adopt right strategies.</a:t>
            </a:r>
          </a:p>
          <a:p>
            <a:pPr marL="342900" indent="-342900">
              <a:spcBef>
                <a:spcPts val="1000"/>
              </a:spcBef>
              <a:spcAft>
                <a:spcPts val="1000"/>
              </a:spcAft>
              <a:buFont typeface="Arial" panose="020B0604020202020204" pitchFamily="34" charset="0"/>
              <a:buChar char="•"/>
            </a:pPr>
            <a:r>
              <a:rPr lang="en-IN" dirty="0">
                <a:solidFill>
                  <a:schemeClr val="tx1">
                    <a:lumMod val="95000"/>
                    <a:lumOff val="5000"/>
                  </a:schemeClr>
                </a:solidFill>
                <a:latin typeface="Equip Medium" panose="02000503030000020004"/>
              </a:rPr>
              <a:t>Right Conclusion</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39723"/>
            <a:ext cx="7200000" cy="949866"/>
          </a:xfrm>
        </p:spPr>
        <p:txBody>
          <a:bodyPr/>
          <a:lstStyle/>
          <a:p>
            <a:pPr>
              <a:spcAft>
                <a:spcPts val="600"/>
              </a:spcAft>
            </a:pPr>
            <a:r>
              <a:rPr lang="en-US" sz="5400" cap="all" spc="200" dirty="0">
                <a:solidFill>
                  <a:srgbClr val="47D7AC"/>
                </a:solidFill>
                <a:latin typeface="+mj-lt"/>
              </a:rPr>
              <a:t>Challenges</a:t>
            </a:r>
          </a:p>
        </p:txBody>
      </p:sp>
      <p:pic>
        <p:nvPicPr>
          <p:cNvPr id="4" name="Picture 3">
            <a:extLst>
              <a:ext uri="{FF2B5EF4-FFF2-40B4-BE49-F238E27FC236}">
                <a16:creationId xmlns:a16="http://schemas.microsoft.com/office/drawing/2014/main" id="{7A1EDEFD-98CF-4BE6-9746-8424B6350A3D}"/>
              </a:ext>
            </a:extLst>
          </p:cNvPr>
          <p:cNvPicPr>
            <a:picLocks noChangeAspect="1"/>
          </p:cNvPicPr>
          <p:nvPr/>
        </p:nvPicPr>
        <p:blipFill rotWithShape="1">
          <a:blip r:embed="rId3">
            <a:extLst>
              <a:ext uri="{28A0092B-C50C-407E-A947-70E740481C1C}">
                <a14:useLocalDpi xmlns:a14="http://schemas.microsoft.com/office/drawing/2010/main" val="0"/>
              </a:ext>
            </a:extLst>
          </a:blip>
          <a:srcRect t="46607" r="41802"/>
          <a:stretch/>
        </p:blipFill>
        <p:spPr>
          <a:xfrm>
            <a:off x="2822402" y="2194550"/>
            <a:ext cx="3588098" cy="2468900"/>
          </a:xfrm>
          <a:prstGeom prst="rect">
            <a:avLst/>
          </a:prstGeom>
        </p:spPr>
      </p:pic>
    </p:spTree>
    <p:extLst>
      <p:ext uri="{BB962C8B-B14F-4D97-AF65-F5344CB8AC3E}">
        <p14:creationId xmlns:p14="http://schemas.microsoft.com/office/powerpoint/2010/main" val="36323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24DECF-610F-4F66-BA30-F0E57CA7BBD2}"/>
              </a:ext>
            </a:extLst>
          </p:cNvPr>
          <p:cNvGrpSpPr/>
          <p:nvPr/>
        </p:nvGrpSpPr>
        <p:grpSpPr>
          <a:xfrm>
            <a:off x="1571111" y="2494219"/>
            <a:ext cx="2847381" cy="2354695"/>
            <a:chOff x="1571111" y="2494219"/>
            <a:chExt cx="2847381" cy="2354695"/>
          </a:xfrm>
        </p:grpSpPr>
        <p:sp>
          <p:nvSpPr>
            <p:cNvPr id="4" name="Rectangle 3" descr="Database">
              <a:extLst>
                <a:ext uri="{FF2B5EF4-FFF2-40B4-BE49-F238E27FC236}">
                  <a16:creationId xmlns:a16="http://schemas.microsoft.com/office/drawing/2014/main" id="{8C14CD85-9048-435E-9F75-74F95EF5C443}"/>
                </a:ext>
              </a:extLst>
            </p:cNvPr>
            <p:cNvSpPr/>
            <p:nvPr/>
          </p:nvSpPr>
          <p:spPr>
            <a:xfrm>
              <a:off x="2354141" y="2494219"/>
              <a:ext cx="1281321" cy="128132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3E297153-F222-47C5-8101-3298E6E9FBC8}"/>
                </a:ext>
              </a:extLst>
            </p:cNvPr>
            <p:cNvSpPr/>
            <p:nvPr/>
          </p:nvSpPr>
          <p:spPr>
            <a:xfrm>
              <a:off x="1571111" y="4128914"/>
              <a:ext cx="2847381" cy="720000"/>
            </a:xfrm>
            <a:custGeom>
              <a:avLst/>
              <a:gdLst>
                <a:gd name="connsiteX0" fmla="*/ 0 w 2847381"/>
                <a:gd name="connsiteY0" fmla="*/ 0 h 720000"/>
                <a:gd name="connsiteX1" fmla="*/ 2847381 w 2847381"/>
                <a:gd name="connsiteY1" fmla="*/ 0 h 720000"/>
                <a:gd name="connsiteX2" fmla="*/ 2847381 w 2847381"/>
                <a:gd name="connsiteY2" fmla="*/ 720000 h 720000"/>
                <a:gd name="connsiteX3" fmla="*/ 0 w 2847381"/>
                <a:gd name="connsiteY3" fmla="*/ 720000 h 720000"/>
                <a:gd name="connsiteX4" fmla="*/ 0 w 2847381"/>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381" h="720000">
                  <a:moveTo>
                    <a:pt x="0" y="0"/>
                  </a:moveTo>
                  <a:lnTo>
                    <a:pt x="2847381" y="0"/>
                  </a:lnTo>
                  <a:lnTo>
                    <a:pt x="2847381"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400" b="1" kern="1200" dirty="0"/>
                <a:t>Data involved in Machine Learning is often large</a:t>
              </a:r>
              <a:r>
                <a:rPr lang="en-US" sz="2400" kern="1200" dirty="0"/>
                <a:t>.</a:t>
              </a:r>
            </a:p>
          </p:txBody>
        </p:sp>
      </p:grpSp>
      <p:grpSp>
        <p:nvGrpSpPr>
          <p:cNvPr id="11" name="Group 10">
            <a:extLst>
              <a:ext uri="{FF2B5EF4-FFF2-40B4-BE49-F238E27FC236}">
                <a16:creationId xmlns:a16="http://schemas.microsoft.com/office/drawing/2014/main" id="{A899D28B-0DFF-458A-8747-F2D8F470E180}"/>
              </a:ext>
            </a:extLst>
          </p:cNvPr>
          <p:cNvGrpSpPr/>
          <p:nvPr/>
        </p:nvGrpSpPr>
        <p:grpSpPr>
          <a:xfrm>
            <a:off x="4916784" y="2494219"/>
            <a:ext cx="2847381" cy="2354695"/>
            <a:chOff x="4916784" y="2494219"/>
            <a:chExt cx="2847381" cy="2354695"/>
          </a:xfrm>
        </p:grpSpPr>
        <p:sp>
          <p:nvSpPr>
            <p:cNvPr id="6" name="Rectangle 5" descr="Processor">
              <a:extLst>
                <a:ext uri="{FF2B5EF4-FFF2-40B4-BE49-F238E27FC236}">
                  <a16:creationId xmlns:a16="http://schemas.microsoft.com/office/drawing/2014/main" id="{59B9B95E-D231-4235-B10A-E74F221E3D2C}"/>
                </a:ext>
              </a:extLst>
            </p:cNvPr>
            <p:cNvSpPr/>
            <p:nvPr/>
          </p:nvSpPr>
          <p:spPr>
            <a:xfrm>
              <a:off x="5699814" y="2494219"/>
              <a:ext cx="1281321" cy="128132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3119331"/>
                <a:satOff val="17752"/>
                <a:lumOff val="5490"/>
                <a:alphaOff val="0"/>
              </a:schemeClr>
            </a:effectRef>
            <a:fontRef idx="minor">
              <a:schemeClr val="lt1"/>
            </a:fontRef>
          </p:style>
        </p:sp>
        <p:sp>
          <p:nvSpPr>
            <p:cNvPr id="7" name="Freeform: Shape 6">
              <a:extLst>
                <a:ext uri="{FF2B5EF4-FFF2-40B4-BE49-F238E27FC236}">
                  <a16:creationId xmlns:a16="http://schemas.microsoft.com/office/drawing/2014/main" id="{4DF25ED6-7274-41FD-A827-1BF14C2FAD2D}"/>
                </a:ext>
              </a:extLst>
            </p:cNvPr>
            <p:cNvSpPr/>
            <p:nvPr/>
          </p:nvSpPr>
          <p:spPr>
            <a:xfrm>
              <a:off x="4916784" y="4128914"/>
              <a:ext cx="2847381" cy="720000"/>
            </a:xfrm>
            <a:custGeom>
              <a:avLst/>
              <a:gdLst>
                <a:gd name="connsiteX0" fmla="*/ 0 w 2847381"/>
                <a:gd name="connsiteY0" fmla="*/ 0 h 720000"/>
                <a:gd name="connsiteX1" fmla="*/ 2847381 w 2847381"/>
                <a:gd name="connsiteY1" fmla="*/ 0 h 720000"/>
                <a:gd name="connsiteX2" fmla="*/ 2847381 w 2847381"/>
                <a:gd name="connsiteY2" fmla="*/ 720000 h 720000"/>
                <a:gd name="connsiteX3" fmla="*/ 0 w 2847381"/>
                <a:gd name="connsiteY3" fmla="*/ 720000 h 720000"/>
                <a:gd name="connsiteX4" fmla="*/ 0 w 2847381"/>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381" h="720000">
                  <a:moveTo>
                    <a:pt x="0" y="0"/>
                  </a:moveTo>
                  <a:lnTo>
                    <a:pt x="2847381" y="0"/>
                  </a:lnTo>
                  <a:lnTo>
                    <a:pt x="2847381"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400" b="1" kern="1200" dirty="0"/>
                <a:t>Compute power required is high in most scenarios.</a:t>
              </a:r>
            </a:p>
          </p:txBody>
        </p:sp>
      </p:grpSp>
      <p:grpSp>
        <p:nvGrpSpPr>
          <p:cNvPr id="12" name="Group 11">
            <a:extLst>
              <a:ext uri="{FF2B5EF4-FFF2-40B4-BE49-F238E27FC236}">
                <a16:creationId xmlns:a16="http://schemas.microsoft.com/office/drawing/2014/main" id="{D4D2A846-4782-4765-B3FB-7C34802006EC}"/>
              </a:ext>
            </a:extLst>
          </p:cNvPr>
          <p:cNvGrpSpPr/>
          <p:nvPr/>
        </p:nvGrpSpPr>
        <p:grpSpPr>
          <a:xfrm>
            <a:off x="8262457" y="2494219"/>
            <a:ext cx="2847381" cy="2354695"/>
            <a:chOff x="8262457" y="2494219"/>
            <a:chExt cx="2847381" cy="2354695"/>
          </a:xfrm>
        </p:grpSpPr>
        <p:sp>
          <p:nvSpPr>
            <p:cNvPr id="8" name="Rectangle 7" descr="Network">
              <a:extLst>
                <a:ext uri="{FF2B5EF4-FFF2-40B4-BE49-F238E27FC236}">
                  <a16:creationId xmlns:a16="http://schemas.microsoft.com/office/drawing/2014/main" id="{81A5862A-DDE2-4680-9112-24BF2EB4ABF4}"/>
                </a:ext>
              </a:extLst>
            </p:cNvPr>
            <p:cNvSpPr/>
            <p:nvPr/>
          </p:nvSpPr>
          <p:spPr>
            <a:xfrm>
              <a:off x="9045487" y="2494219"/>
              <a:ext cx="1281321" cy="128132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6238661"/>
                <a:satOff val="35504"/>
                <a:lumOff val="10980"/>
                <a:alphaOff val="0"/>
              </a:schemeClr>
            </a:effectRef>
            <a:fontRef idx="minor">
              <a:schemeClr val="lt1"/>
            </a:fontRef>
          </p:style>
        </p:sp>
        <p:sp>
          <p:nvSpPr>
            <p:cNvPr id="9" name="Freeform: Shape 8">
              <a:extLst>
                <a:ext uri="{FF2B5EF4-FFF2-40B4-BE49-F238E27FC236}">
                  <a16:creationId xmlns:a16="http://schemas.microsoft.com/office/drawing/2014/main" id="{A7EE3007-9927-46B2-959C-F15AA412F47B}"/>
                </a:ext>
              </a:extLst>
            </p:cNvPr>
            <p:cNvSpPr/>
            <p:nvPr/>
          </p:nvSpPr>
          <p:spPr>
            <a:xfrm>
              <a:off x="8262457" y="4128914"/>
              <a:ext cx="2847381" cy="720000"/>
            </a:xfrm>
            <a:custGeom>
              <a:avLst/>
              <a:gdLst>
                <a:gd name="connsiteX0" fmla="*/ 0 w 2847381"/>
                <a:gd name="connsiteY0" fmla="*/ 0 h 720000"/>
                <a:gd name="connsiteX1" fmla="*/ 2847381 w 2847381"/>
                <a:gd name="connsiteY1" fmla="*/ 0 h 720000"/>
                <a:gd name="connsiteX2" fmla="*/ 2847381 w 2847381"/>
                <a:gd name="connsiteY2" fmla="*/ 720000 h 720000"/>
                <a:gd name="connsiteX3" fmla="*/ 0 w 2847381"/>
                <a:gd name="connsiteY3" fmla="*/ 720000 h 720000"/>
                <a:gd name="connsiteX4" fmla="*/ 0 w 2847381"/>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7381" h="720000">
                  <a:moveTo>
                    <a:pt x="0" y="0"/>
                  </a:moveTo>
                  <a:lnTo>
                    <a:pt x="2847381" y="0"/>
                  </a:lnTo>
                  <a:lnTo>
                    <a:pt x="2847381"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400" b="1" kern="1200" dirty="0"/>
                <a:t>Optimized to learn complex patterns</a:t>
              </a:r>
            </a:p>
          </p:txBody>
        </p:sp>
      </p:grpSp>
      <p:sp>
        <p:nvSpPr>
          <p:cNvPr id="13" name="Titel 2">
            <a:extLst>
              <a:ext uri="{FF2B5EF4-FFF2-40B4-BE49-F238E27FC236}">
                <a16:creationId xmlns:a16="http://schemas.microsoft.com/office/drawing/2014/main" id="{3A729EE3-88AF-4686-BB78-A9B4F04F291D}"/>
              </a:ext>
            </a:extLst>
          </p:cNvPr>
          <p:cNvSpPr txBox="1">
            <a:spLocks/>
          </p:cNvSpPr>
          <p:nvPr/>
        </p:nvSpPr>
        <p:spPr>
          <a:xfrm>
            <a:off x="626400" y="339723"/>
            <a:ext cx="720000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cap="all" spc="200" dirty="0">
                <a:solidFill>
                  <a:srgbClr val="47D7AC"/>
                </a:solidFill>
              </a:rPr>
              <a:t>Challenges</a:t>
            </a:r>
          </a:p>
        </p:txBody>
      </p:sp>
    </p:spTree>
    <p:extLst>
      <p:ext uri="{BB962C8B-B14F-4D97-AF65-F5344CB8AC3E}">
        <p14:creationId xmlns:p14="http://schemas.microsoft.com/office/powerpoint/2010/main" val="72572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81B967A8-777D-44E9-9D86-B2911A59C209}"/>
              </a:ext>
            </a:extLst>
          </p:cNvPr>
          <p:cNvGraphicFramePr>
            <a:graphicFrameLocks noGrp="1"/>
          </p:cNvGraphicFramePr>
          <p:nvPr>
            <p:ph idx="4294967295"/>
            <p:extLst>
              <p:ext uri="{D42A27DB-BD31-4B8C-83A1-F6EECF244321}">
                <p14:modId xmlns:p14="http://schemas.microsoft.com/office/powerpoint/2010/main" val="2855259853"/>
              </p:ext>
            </p:extLst>
          </p:nvPr>
        </p:nvGraphicFramePr>
        <p:xfrm>
          <a:off x="1006475" y="3881176"/>
          <a:ext cx="10179050" cy="2393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2">
            <a:extLst>
              <a:ext uri="{FF2B5EF4-FFF2-40B4-BE49-F238E27FC236}">
                <a16:creationId xmlns:a16="http://schemas.microsoft.com/office/drawing/2014/main" id="{E963FEAE-19D5-4478-B1E0-9005CB736261}"/>
              </a:ext>
            </a:extLst>
          </p:cNvPr>
          <p:cNvGraphicFramePr>
            <a:graphicFrameLocks/>
          </p:cNvGraphicFramePr>
          <p:nvPr>
            <p:extLst>
              <p:ext uri="{D42A27DB-BD31-4B8C-83A1-F6EECF244321}">
                <p14:modId xmlns:p14="http://schemas.microsoft.com/office/powerpoint/2010/main" val="4085723242"/>
              </p:ext>
            </p:extLst>
          </p:nvPr>
        </p:nvGraphicFramePr>
        <p:xfrm>
          <a:off x="1006475" y="1742753"/>
          <a:ext cx="10179050" cy="19369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itel 2">
            <a:extLst>
              <a:ext uri="{FF2B5EF4-FFF2-40B4-BE49-F238E27FC236}">
                <a16:creationId xmlns:a16="http://schemas.microsoft.com/office/drawing/2014/main" id="{296E7EBF-7C37-4335-95E8-C2100E75404A}"/>
              </a:ext>
            </a:extLst>
          </p:cNvPr>
          <p:cNvSpPr txBox="1">
            <a:spLocks/>
          </p:cNvSpPr>
          <p:nvPr/>
        </p:nvSpPr>
        <p:spPr>
          <a:xfrm>
            <a:off x="626400" y="339723"/>
            <a:ext cx="720000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cap="all" spc="200" dirty="0">
                <a:solidFill>
                  <a:srgbClr val="47D7AC"/>
                </a:solidFill>
              </a:rPr>
              <a:t>Applications</a:t>
            </a:r>
          </a:p>
        </p:txBody>
      </p:sp>
    </p:spTree>
    <p:extLst>
      <p:ext uri="{BB962C8B-B14F-4D97-AF65-F5344CB8AC3E}">
        <p14:creationId xmlns:p14="http://schemas.microsoft.com/office/powerpoint/2010/main" val="41653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8D82A-BB0D-4759-819D-B919ED358C9A}"/>
              </a:ext>
            </a:extLst>
          </p:cNvPr>
          <p:cNvSpPr>
            <a:spLocks noGrp="1"/>
          </p:cNvSpPr>
          <p:nvPr>
            <p:ph idx="4294967295"/>
          </p:nvPr>
        </p:nvSpPr>
        <p:spPr>
          <a:xfrm>
            <a:off x="838986" y="4814025"/>
            <a:ext cx="12531201" cy="1663700"/>
          </a:xfrm>
        </p:spPr>
        <p:txBody>
          <a:bodyPr>
            <a:normAutofit lnSpcReduction="10000"/>
          </a:bodyPr>
          <a:lstStyle/>
          <a:p>
            <a:r>
              <a:rPr lang="en-US" sz="2400" dirty="0">
                <a:solidFill>
                  <a:schemeClr val="bg2">
                    <a:lumMod val="10000"/>
                  </a:schemeClr>
                </a:solidFill>
              </a:rPr>
              <a:t>Identify the Business problem / Ask right question</a:t>
            </a:r>
          </a:p>
          <a:p>
            <a:r>
              <a:rPr lang="en-US" sz="2400" dirty="0">
                <a:solidFill>
                  <a:schemeClr val="bg2">
                    <a:lumMod val="10000"/>
                  </a:schemeClr>
                </a:solidFill>
              </a:rPr>
              <a:t>Support the Question with right data</a:t>
            </a:r>
          </a:p>
          <a:p>
            <a:r>
              <a:rPr lang="en-US" sz="2400" dirty="0">
                <a:solidFill>
                  <a:schemeClr val="bg2">
                    <a:lumMod val="10000"/>
                  </a:schemeClr>
                </a:solidFill>
              </a:rPr>
              <a:t>Have desired compute power &amp; learning algorithms.</a:t>
            </a:r>
          </a:p>
          <a:p>
            <a:r>
              <a:rPr lang="en-US" sz="2400" dirty="0">
                <a:solidFill>
                  <a:schemeClr val="bg2">
                    <a:lumMod val="10000"/>
                  </a:schemeClr>
                </a:solidFill>
              </a:rPr>
              <a:t>Identify the stopping criteria</a:t>
            </a:r>
          </a:p>
        </p:txBody>
      </p:sp>
      <p:grpSp>
        <p:nvGrpSpPr>
          <p:cNvPr id="40" name="Group 39">
            <a:extLst>
              <a:ext uri="{FF2B5EF4-FFF2-40B4-BE49-F238E27FC236}">
                <a16:creationId xmlns:a16="http://schemas.microsoft.com/office/drawing/2014/main" id="{81048885-6712-4AD3-96FE-5C7BC4BC4DF8}"/>
              </a:ext>
            </a:extLst>
          </p:cNvPr>
          <p:cNvGrpSpPr/>
          <p:nvPr/>
        </p:nvGrpSpPr>
        <p:grpSpPr>
          <a:xfrm>
            <a:off x="5473004" y="2005175"/>
            <a:ext cx="1402137" cy="2215088"/>
            <a:chOff x="5527527" y="1987871"/>
            <a:chExt cx="1402137" cy="2215088"/>
          </a:xfrm>
        </p:grpSpPr>
        <p:pic>
          <p:nvPicPr>
            <p:cNvPr id="18" name="Picture 17">
              <a:extLst>
                <a:ext uri="{FF2B5EF4-FFF2-40B4-BE49-F238E27FC236}">
                  <a16:creationId xmlns:a16="http://schemas.microsoft.com/office/drawing/2014/main" id="{90EDB205-7C63-4FF4-B7CD-C225ABB3FCE9}"/>
                </a:ext>
              </a:extLst>
            </p:cNvPr>
            <p:cNvPicPr>
              <a:picLocks noChangeAspect="1"/>
            </p:cNvPicPr>
            <p:nvPr/>
          </p:nvPicPr>
          <p:blipFill>
            <a:blip r:embed="rId3"/>
            <a:stretch>
              <a:fillRect/>
            </a:stretch>
          </p:blipFill>
          <p:spPr>
            <a:xfrm>
              <a:off x="5527527" y="1987871"/>
              <a:ext cx="1334216" cy="1360266"/>
            </a:xfrm>
            <a:prstGeom prst="rect">
              <a:avLst/>
            </a:prstGeom>
            <a:ln>
              <a:noFill/>
            </a:ln>
          </p:spPr>
        </p:pic>
        <p:sp>
          <p:nvSpPr>
            <p:cNvPr id="34" name="TextBox 33">
              <a:extLst>
                <a:ext uri="{FF2B5EF4-FFF2-40B4-BE49-F238E27FC236}">
                  <a16:creationId xmlns:a16="http://schemas.microsoft.com/office/drawing/2014/main" id="{504A9D77-7104-4A06-B40D-4DFFA49775FC}"/>
                </a:ext>
              </a:extLst>
            </p:cNvPr>
            <p:cNvSpPr txBox="1"/>
            <p:nvPr/>
          </p:nvSpPr>
          <p:spPr>
            <a:xfrm>
              <a:off x="5527527" y="3556628"/>
              <a:ext cx="1402137"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solidFill>
                    <a:schemeClr val="accent5">
                      <a:lumMod val="75000"/>
                    </a:schemeClr>
                  </a:solidFill>
                </a:rPr>
                <a:t>Compute Power</a:t>
              </a:r>
            </a:p>
          </p:txBody>
        </p:sp>
      </p:grpSp>
      <p:grpSp>
        <p:nvGrpSpPr>
          <p:cNvPr id="39" name="Group 38">
            <a:extLst>
              <a:ext uri="{FF2B5EF4-FFF2-40B4-BE49-F238E27FC236}">
                <a16:creationId xmlns:a16="http://schemas.microsoft.com/office/drawing/2014/main" id="{C34FFA7A-515F-48AC-B97C-E09D40D4364F}"/>
              </a:ext>
            </a:extLst>
          </p:cNvPr>
          <p:cNvGrpSpPr/>
          <p:nvPr/>
        </p:nvGrpSpPr>
        <p:grpSpPr>
          <a:xfrm>
            <a:off x="3442924" y="1840549"/>
            <a:ext cx="1490497" cy="2352833"/>
            <a:chOff x="3442924" y="1840549"/>
            <a:chExt cx="1490497" cy="2352833"/>
          </a:xfrm>
        </p:grpSpPr>
        <p:pic>
          <p:nvPicPr>
            <p:cNvPr id="8" name="Picture 7">
              <a:extLst>
                <a:ext uri="{FF2B5EF4-FFF2-40B4-BE49-F238E27FC236}">
                  <a16:creationId xmlns:a16="http://schemas.microsoft.com/office/drawing/2014/main" id="{9468B903-978E-4A63-882D-B178D6A38097}"/>
                </a:ext>
              </a:extLst>
            </p:cNvPr>
            <p:cNvPicPr>
              <a:picLocks noChangeAspect="1"/>
            </p:cNvPicPr>
            <p:nvPr/>
          </p:nvPicPr>
          <p:blipFill rotWithShape="1">
            <a:blip r:embed="rId4"/>
            <a:srcRect l="12302" t="9460" r="12208" b="10090"/>
            <a:stretch/>
          </p:blipFill>
          <p:spPr>
            <a:xfrm>
              <a:off x="3442924" y="1840549"/>
              <a:ext cx="1490497" cy="1588451"/>
            </a:xfrm>
            <a:prstGeom prst="rect">
              <a:avLst/>
            </a:prstGeom>
            <a:ln>
              <a:noFill/>
            </a:ln>
          </p:spPr>
        </p:pic>
        <p:sp>
          <p:nvSpPr>
            <p:cNvPr id="35" name="TextBox 34">
              <a:extLst>
                <a:ext uri="{FF2B5EF4-FFF2-40B4-BE49-F238E27FC236}">
                  <a16:creationId xmlns:a16="http://schemas.microsoft.com/office/drawing/2014/main" id="{0AE049B3-94D9-4344-A6F8-04F2F6888776}"/>
                </a:ext>
              </a:extLst>
            </p:cNvPr>
            <p:cNvSpPr txBox="1"/>
            <p:nvPr/>
          </p:nvSpPr>
          <p:spPr>
            <a:xfrm>
              <a:off x="3601847" y="3547051"/>
              <a:ext cx="991059"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solidFill>
                    <a:schemeClr val="accent5">
                      <a:lumMod val="75000"/>
                    </a:schemeClr>
                  </a:solidFill>
                </a:rPr>
                <a:t>Right Data</a:t>
              </a:r>
            </a:p>
          </p:txBody>
        </p:sp>
      </p:grpSp>
      <p:grpSp>
        <p:nvGrpSpPr>
          <p:cNvPr id="41" name="Group 40">
            <a:extLst>
              <a:ext uri="{FF2B5EF4-FFF2-40B4-BE49-F238E27FC236}">
                <a16:creationId xmlns:a16="http://schemas.microsoft.com/office/drawing/2014/main" id="{2D504154-0ECB-4B5B-B829-5A0711346EFB}"/>
              </a:ext>
            </a:extLst>
          </p:cNvPr>
          <p:cNvGrpSpPr/>
          <p:nvPr/>
        </p:nvGrpSpPr>
        <p:grpSpPr>
          <a:xfrm>
            <a:off x="7193097" y="2005175"/>
            <a:ext cx="2380671" cy="2219798"/>
            <a:chOff x="7191107" y="1959921"/>
            <a:chExt cx="2380671" cy="2219798"/>
          </a:xfrm>
        </p:grpSpPr>
        <p:pic>
          <p:nvPicPr>
            <p:cNvPr id="30" name="Picture 29">
              <a:extLst>
                <a:ext uri="{FF2B5EF4-FFF2-40B4-BE49-F238E27FC236}">
                  <a16:creationId xmlns:a16="http://schemas.microsoft.com/office/drawing/2014/main" id="{5E4132C9-8AC5-4F77-BD7F-2D5BB48F431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00" b="90000" l="6778" r="90667">
                          <a14:foregroundMark x1="32667" y1="8667" x2="32667" y2="8667"/>
                          <a14:foregroundMark x1="49111" y1="7444" x2="49111" y2="7444"/>
                          <a14:foregroundMark x1="32111" y1="7111" x2="32111" y2="7111"/>
                          <a14:foregroundMark x1="9889" y1="40556" x2="9889" y2="40556"/>
                          <a14:foregroundMark x1="6778" y1="38000" x2="6778" y2="38000"/>
                          <a14:foregroundMark x1="72444" y1="90222" x2="72444" y2="90222"/>
                          <a14:foregroundMark x1="48000" y1="6111" x2="48000" y2="6111"/>
                          <a14:foregroundMark x1="90222" y1="79111" x2="90222" y2="79111"/>
                          <a14:foregroundMark x1="90667" y1="65000" x2="90667" y2="65000"/>
                          <a14:backgroundMark x1="48111" y1="5889" x2="48111" y2="5889"/>
                        </a14:backgroundRemoval>
                      </a14:imgEffect>
                    </a14:imgLayer>
                  </a14:imgProps>
                </a:ext>
              </a:extLst>
            </a:blip>
            <a:stretch>
              <a:fillRect/>
            </a:stretch>
          </p:blipFill>
          <p:spPr>
            <a:xfrm>
              <a:off x="7547010" y="1959921"/>
              <a:ext cx="1559181" cy="1588451"/>
            </a:xfrm>
            <a:prstGeom prst="rect">
              <a:avLst/>
            </a:prstGeom>
            <a:ln>
              <a:noFill/>
            </a:ln>
          </p:spPr>
        </p:pic>
        <p:sp>
          <p:nvSpPr>
            <p:cNvPr id="36" name="TextBox 35">
              <a:extLst>
                <a:ext uri="{FF2B5EF4-FFF2-40B4-BE49-F238E27FC236}">
                  <a16:creationId xmlns:a16="http://schemas.microsoft.com/office/drawing/2014/main" id="{1D288361-6F26-416B-96A9-CEA7E6F6200E}"/>
                </a:ext>
              </a:extLst>
            </p:cNvPr>
            <p:cNvSpPr txBox="1"/>
            <p:nvPr/>
          </p:nvSpPr>
          <p:spPr>
            <a:xfrm>
              <a:off x="7191107" y="3533388"/>
              <a:ext cx="2380671"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solidFill>
                    <a:schemeClr val="accent5">
                      <a:lumMod val="75000"/>
                    </a:schemeClr>
                  </a:solidFill>
                </a:rPr>
                <a:t>Effective Learning Algorithm</a:t>
              </a:r>
            </a:p>
          </p:txBody>
        </p:sp>
      </p:grpSp>
      <p:grpSp>
        <p:nvGrpSpPr>
          <p:cNvPr id="42" name="Group 41">
            <a:extLst>
              <a:ext uri="{FF2B5EF4-FFF2-40B4-BE49-F238E27FC236}">
                <a16:creationId xmlns:a16="http://schemas.microsoft.com/office/drawing/2014/main" id="{A7940FDC-79F0-4048-B7A6-0DA274CFB0F1}"/>
              </a:ext>
            </a:extLst>
          </p:cNvPr>
          <p:cNvGrpSpPr/>
          <p:nvPr/>
        </p:nvGrpSpPr>
        <p:grpSpPr>
          <a:xfrm>
            <a:off x="9487152" y="2083997"/>
            <a:ext cx="2183129" cy="2136266"/>
            <a:chOff x="9494979" y="2043462"/>
            <a:chExt cx="2183129" cy="2136266"/>
          </a:xfrm>
        </p:grpSpPr>
        <p:pic>
          <p:nvPicPr>
            <p:cNvPr id="32" name="Picture 31">
              <a:extLst>
                <a:ext uri="{FF2B5EF4-FFF2-40B4-BE49-F238E27FC236}">
                  <a16:creationId xmlns:a16="http://schemas.microsoft.com/office/drawing/2014/main" id="{30A833EC-AB51-4122-B125-3308288E2D9B}"/>
                </a:ext>
              </a:extLst>
            </p:cNvPr>
            <p:cNvPicPr>
              <a:picLocks noChangeAspect="1"/>
            </p:cNvPicPr>
            <p:nvPr/>
          </p:nvPicPr>
          <p:blipFill>
            <a:blip r:embed="rId7"/>
            <a:stretch>
              <a:fillRect/>
            </a:stretch>
          </p:blipFill>
          <p:spPr>
            <a:xfrm>
              <a:off x="9822091" y="2043462"/>
              <a:ext cx="1320703" cy="1320703"/>
            </a:xfrm>
            <a:prstGeom prst="rect">
              <a:avLst/>
            </a:prstGeom>
            <a:ln>
              <a:noFill/>
            </a:ln>
          </p:spPr>
        </p:pic>
        <p:sp>
          <p:nvSpPr>
            <p:cNvPr id="37" name="TextBox 36">
              <a:extLst>
                <a:ext uri="{FF2B5EF4-FFF2-40B4-BE49-F238E27FC236}">
                  <a16:creationId xmlns:a16="http://schemas.microsoft.com/office/drawing/2014/main" id="{19D8E8F7-3131-4AE6-A7C8-52AFDB9B3753}"/>
                </a:ext>
              </a:extLst>
            </p:cNvPr>
            <p:cNvSpPr txBox="1"/>
            <p:nvPr/>
          </p:nvSpPr>
          <p:spPr>
            <a:xfrm>
              <a:off x="9494979" y="3533397"/>
              <a:ext cx="2183129"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solidFill>
                    <a:schemeClr val="accent5">
                      <a:lumMod val="75000"/>
                    </a:schemeClr>
                  </a:solidFill>
                </a:rPr>
                <a:t>Stopping/Verifying Criteria</a:t>
              </a:r>
            </a:p>
          </p:txBody>
        </p:sp>
      </p:grpSp>
      <p:grpSp>
        <p:nvGrpSpPr>
          <p:cNvPr id="7" name="Group 6">
            <a:extLst>
              <a:ext uri="{FF2B5EF4-FFF2-40B4-BE49-F238E27FC236}">
                <a16:creationId xmlns:a16="http://schemas.microsoft.com/office/drawing/2014/main" id="{A1C0831F-B406-4608-BCD8-A1E84D29EA23}"/>
              </a:ext>
            </a:extLst>
          </p:cNvPr>
          <p:cNvGrpSpPr/>
          <p:nvPr/>
        </p:nvGrpSpPr>
        <p:grpSpPr>
          <a:xfrm>
            <a:off x="1160385" y="1953493"/>
            <a:ext cx="2216106" cy="2266770"/>
            <a:chOff x="1160385" y="1953493"/>
            <a:chExt cx="2216106" cy="2266770"/>
          </a:xfrm>
        </p:grpSpPr>
        <p:sp>
          <p:nvSpPr>
            <p:cNvPr id="33" name="TextBox 32">
              <a:extLst>
                <a:ext uri="{FF2B5EF4-FFF2-40B4-BE49-F238E27FC236}">
                  <a16:creationId xmlns:a16="http://schemas.microsoft.com/office/drawing/2014/main" id="{DA0C00BC-222D-4E7F-9C74-1608DCDF955B}"/>
                </a:ext>
              </a:extLst>
            </p:cNvPr>
            <p:cNvSpPr txBox="1"/>
            <p:nvPr/>
          </p:nvSpPr>
          <p:spPr>
            <a:xfrm>
              <a:off x="1160385" y="3573932"/>
              <a:ext cx="2216106"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solidFill>
                    <a:schemeClr val="accent5">
                      <a:lumMod val="75000"/>
                    </a:schemeClr>
                  </a:solidFill>
                </a:rPr>
                <a:t>Right Problem/Question</a:t>
              </a:r>
            </a:p>
          </p:txBody>
        </p:sp>
        <p:pic>
          <p:nvPicPr>
            <p:cNvPr id="6" name="Picture 5" descr="A picture containing vector graphics&#10;&#10;Description automatically generated">
              <a:extLst>
                <a:ext uri="{FF2B5EF4-FFF2-40B4-BE49-F238E27FC236}">
                  <a16:creationId xmlns:a16="http://schemas.microsoft.com/office/drawing/2014/main" id="{DA7F0587-410F-4D5A-88F7-429BA678A989}"/>
                </a:ext>
              </a:extLst>
            </p:cNvPr>
            <p:cNvPicPr>
              <a:picLocks noChangeAspect="1"/>
            </p:cNvPicPr>
            <p:nvPr/>
          </p:nvPicPr>
          <p:blipFill>
            <a:blip r:embed="rId8"/>
            <a:stretch>
              <a:fillRect/>
            </a:stretch>
          </p:blipFill>
          <p:spPr>
            <a:xfrm>
              <a:off x="1313656" y="1953493"/>
              <a:ext cx="1433015" cy="1433015"/>
            </a:xfrm>
            <a:prstGeom prst="rect">
              <a:avLst/>
            </a:prstGeom>
          </p:spPr>
        </p:pic>
      </p:grpSp>
      <p:sp>
        <p:nvSpPr>
          <p:cNvPr id="19" name="Titel 2">
            <a:extLst>
              <a:ext uri="{FF2B5EF4-FFF2-40B4-BE49-F238E27FC236}">
                <a16:creationId xmlns:a16="http://schemas.microsoft.com/office/drawing/2014/main" id="{1D3AB545-ED8C-40F9-B19B-8AB8396073DE}"/>
              </a:ext>
            </a:extLst>
          </p:cNvPr>
          <p:cNvSpPr txBox="1">
            <a:spLocks/>
          </p:cNvSpPr>
          <p:nvPr/>
        </p:nvSpPr>
        <p:spPr>
          <a:xfrm>
            <a:off x="626400" y="339723"/>
            <a:ext cx="720000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cap="all" spc="200" dirty="0">
                <a:solidFill>
                  <a:srgbClr val="47D7AC"/>
                </a:solidFill>
              </a:rPr>
              <a:t>prerequisites</a:t>
            </a:r>
          </a:p>
        </p:txBody>
      </p:sp>
    </p:spTree>
    <p:extLst>
      <p:ext uri="{BB962C8B-B14F-4D97-AF65-F5344CB8AC3E}">
        <p14:creationId xmlns:p14="http://schemas.microsoft.com/office/powerpoint/2010/main" val="316725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descr="Gears">
            <a:extLst>
              <a:ext uri="{FF2B5EF4-FFF2-40B4-BE49-F238E27FC236}">
                <a16:creationId xmlns:a16="http://schemas.microsoft.com/office/drawing/2014/main" id="{2B3ED6F7-AAB1-440A-952B-409E9299D0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4406" y="789380"/>
            <a:ext cx="5571067" cy="5571067"/>
          </a:xfrm>
          <a:prstGeom prst="rect">
            <a:avLst/>
          </a:prstGeom>
        </p:spPr>
      </p:pic>
      <p:sp>
        <p:nvSpPr>
          <p:cNvPr id="6" name="Title 1">
            <a:extLst>
              <a:ext uri="{FF2B5EF4-FFF2-40B4-BE49-F238E27FC236}">
                <a16:creationId xmlns:a16="http://schemas.microsoft.com/office/drawing/2014/main" id="{04B3DDDE-FAEA-45BC-B047-1D4014C2ACD3}"/>
              </a:ext>
            </a:extLst>
          </p:cNvPr>
          <p:cNvSpPr txBox="1">
            <a:spLocks/>
          </p:cNvSpPr>
          <p:nvPr/>
        </p:nvSpPr>
        <p:spPr>
          <a:xfrm>
            <a:off x="722198" y="1408629"/>
            <a:ext cx="5449164" cy="2782266"/>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a:lstStyle>
          <a:p>
            <a:pPr>
              <a:lnSpc>
                <a:spcPct val="90000"/>
              </a:lnSpc>
            </a:pPr>
            <a:r>
              <a:rPr lang="en-US" sz="5400" dirty="0">
                <a:solidFill>
                  <a:srgbClr val="47D7AC"/>
                </a:solidFill>
                <a:latin typeface="+mj-lt"/>
              </a:rPr>
              <a:t>MACHINE LEARNING PROCESS</a:t>
            </a:r>
          </a:p>
        </p:txBody>
      </p:sp>
    </p:spTree>
    <p:extLst>
      <p:ext uri="{BB962C8B-B14F-4D97-AF65-F5344CB8AC3E}">
        <p14:creationId xmlns:p14="http://schemas.microsoft.com/office/powerpoint/2010/main" val="229796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749FA96-3363-4C0D-9ABF-F2E110096CCC}"/>
              </a:ext>
            </a:extLst>
          </p:cNvPr>
          <p:cNvGrpSpPr/>
          <p:nvPr/>
        </p:nvGrpSpPr>
        <p:grpSpPr>
          <a:xfrm>
            <a:off x="5379644" y="5311580"/>
            <a:ext cx="3262780" cy="883579"/>
            <a:chOff x="5379644" y="5311580"/>
            <a:chExt cx="3262780" cy="883579"/>
          </a:xfrm>
        </p:grpSpPr>
        <p:sp>
          <p:nvSpPr>
            <p:cNvPr id="38" name="Flowchart: Terminator 37">
              <a:extLst>
                <a:ext uri="{FF2B5EF4-FFF2-40B4-BE49-F238E27FC236}">
                  <a16:creationId xmlns:a16="http://schemas.microsoft.com/office/drawing/2014/main" id="{651C99D2-51CD-4A05-84DC-688236847239}"/>
                </a:ext>
              </a:extLst>
            </p:cNvPr>
            <p:cNvSpPr/>
            <p:nvPr/>
          </p:nvSpPr>
          <p:spPr>
            <a:xfrm>
              <a:off x="5379644" y="5311580"/>
              <a:ext cx="2049713" cy="883579"/>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Final Deployed Model</a:t>
              </a:r>
            </a:p>
          </p:txBody>
        </p:sp>
        <p:grpSp>
          <p:nvGrpSpPr>
            <p:cNvPr id="39" name="Group 38">
              <a:extLst>
                <a:ext uri="{FF2B5EF4-FFF2-40B4-BE49-F238E27FC236}">
                  <a16:creationId xmlns:a16="http://schemas.microsoft.com/office/drawing/2014/main" id="{74492DD3-E00F-4427-90AA-85C985790E5E}"/>
                </a:ext>
              </a:extLst>
            </p:cNvPr>
            <p:cNvGrpSpPr/>
            <p:nvPr/>
          </p:nvGrpSpPr>
          <p:grpSpPr>
            <a:xfrm rot="5400000">
              <a:off x="8059743" y="5319078"/>
              <a:ext cx="362280" cy="803083"/>
              <a:chOff x="9773363" y="3881090"/>
              <a:chExt cx="362280" cy="803083"/>
            </a:xfrm>
            <a:solidFill>
              <a:srgbClr val="66CCFF"/>
            </a:solidFill>
          </p:grpSpPr>
          <p:sp>
            <p:nvSpPr>
              <p:cNvPr id="45" name="Arrow: Chevron 44">
                <a:extLst>
                  <a:ext uri="{FF2B5EF4-FFF2-40B4-BE49-F238E27FC236}">
                    <a16:creationId xmlns:a16="http://schemas.microsoft.com/office/drawing/2014/main" id="{9C80F8DE-CD45-4261-B3E9-7AFDAB2F76A1}"/>
                  </a:ext>
                </a:extLst>
              </p:cNvPr>
              <p:cNvSpPr/>
              <p:nvPr/>
            </p:nvSpPr>
            <p:spPr>
              <a:xfrm rot="5400000">
                <a:off x="9796536" y="3857917"/>
                <a:ext cx="315934" cy="362280"/>
              </a:xfrm>
              <a:prstGeom prst="chevron">
                <a:avLst/>
              </a:prstGeom>
              <a:grpFill/>
              <a:ln w="19050">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nvGrpSpPr>
              <p:cNvPr id="41" name="Group 40">
                <a:extLst>
                  <a:ext uri="{FF2B5EF4-FFF2-40B4-BE49-F238E27FC236}">
                    <a16:creationId xmlns:a16="http://schemas.microsoft.com/office/drawing/2014/main" id="{B69A0CD0-81AD-4EED-94D2-192956C5A9D1}"/>
                  </a:ext>
                </a:extLst>
              </p:cNvPr>
              <p:cNvGrpSpPr/>
              <p:nvPr/>
            </p:nvGrpSpPr>
            <p:grpSpPr>
              <a:xfrm rot="5400000">
                <a:off x="9676077" y="4224608"/>
                <a:ext cx="556851" cy="362280"/>
                <a:chOff x="2500359" y="2596529"/>
                <a:chExt cx="556851" cy="362280"/>
              </a:xfrm>
              <a:grpFill/>
            </p:grpSpPr>
            <p:sp>
              <p:nvSpPr>
                <p:cNvPr id="42" name="Arrow: Chevron 41">
                  <a:extLst>
                    <a:ext uri="{FF2B5EF4-FFF2-40B4-BE49-F238E27FC236}">
                      <a16:creationId xmlns:a16="http://schemas.microsoft.com/office/drawing/2014/main" id="{9ECB5513-CC8D-4DDA-BB73-3CA56A69269E}"/>
                    </a:ext>
                  </a:extLst>
                </p:cNvPr>
                <p:cNvSpPr/>
                <p:nvPr/>
              </p:nvSpPr>
              <p:spPr>
                <a:xfrm>
                  <a:off x="2500359" y="2596529"/>
                  <a:ext cx="315934" cy="362280"/>
                </a:xfrm>
                <a:prstGeom prst="chevron">
                  <a:avLst/>
                </a:prstGeom>
                <a:grpFill/>
                <a:ln w="19050">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43" name="Arrow: Chevron 42">
                  <a:extLst>
                    <a:ext uri="{FF2B5EF4-FFF2-40B4-BE49-F238E27FC236}">
                      <a16:creationId xmlns:a16="http://schemas.microsoft.com/office/drawing/2014/main" id="{B9798DF3-3F77-4CFA-9104-179DC1A0A356}"/>
                    </a:ext>
                  </a:extLst>
                </p:cNvPr>
                <p:cNvSpPr/>
                <p:nvPr/>
              </p:nvSpPr>
              <p:spPr>
                <a:xfrm>
                  <a:off x="2741276" y="2596529"/>
                  <a:ext cx="315934" cy="362280"/>
                </a:xfrm>
                <a:prstGeom prst="chevron">
                  <a:avLst/>
                </a:prstGeom>
                <a:grpFill/>
                <a:ln w="19050">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grpSp>
      <p:grpSp>
        <p:nvGrpSpPr>
          <p:cNvPr id="18" name="Group 17">
            <a:extLst>
              <a:ext uri="{FF2B5EF4-FFF2-40B4-BE49-F238E27FC236}">
                <a16:creationId xmlns:a16="http://schemas.microsoft.com/office/drawing/2014/main" id="{FF5D62DD-B9F6-4FFC-ADED-9D2DA3647370}"/>
              </a:ext>
            </a:extLst>
          </p:cNvPr>
          <p:cNvGrpSpPr/>
          <p:nvPr/>
        </p:nvGrpSpPr>
        <p:grpSpPr>
          <a:xfrm>
            <a:off x="8850225" y="4295954"/>
            <a:ext cx="2122444" cy="1887607"/>
            <a:chOff x="8850225" y="4295954"/>
            <a:chExt cx="2122444" cy="1887607"/>
          </a:xfrm>
        </p:grpSpPr>
        <p:grpSp>
          <p:nvGrpSpPr>
            <p:cNvPr id="31" name="Group 30">
              <a:extLst>
                <a:ext uri="{FF2B5EF4-FFF2-40B4-BE49-F238E27FC236}">
                  <a16:creationId xmlns:a16="http://schemas.microsoft.com/office/drawing/2014/main" id="{E1C254ED-D38A-482F-B3C5-E97C332DC703}"/>
                </a:ext>
              </a:extLst>
            </p:cNvPr>
            <p:cNvGrpSpPr/>
            <p:nvPr/>
          </p:nvGrpSpPr>
          <p:grpSpPr>
            <a:xfrm>
              <a:off x="9997983" y="4295954"/>
              <a:ext cx="362280" cy="803084"/>
              <a:chOff x="9773363" y="3640173"/>
              <a:chExt cx="362280" cy="803084"/>
            </a:xfrm>
            <a:solidFill>
              <a:srgbClr val="66CCFF"/>
            </a:solidFill>
          </p:grpSpPr>
          <p:grpSp>
            <p:nvGrpSpPr>
              <p:cNvPr id="32" name="Group 31">
                <a:extLst>
                  <a:ext uri="{FF2B5EF4-FFF2-40B4-BE49-F238E27FC236}">
                    <a16:creationId xmlns:a16="http://schemas.microsoft.com/office/drawing/2014/main" id="{3513615B-DDFA-4317-BCFD-61E1592A61DA}"/>
                  </a:ext>
                </a:extLst>
              </p:cNvPr>
              <p:cNvGrpSpPr/>
              <p:nvPr/>
            </p:nvGrpSpPr>
            <p:grpSpPr>
              <a:xfrm rot="5400000">
                <a:off x="9676077" y="3737459"/>
                <a:ext cx="556851" cy="362280"/>
                <a:chOff x="2500359" y="2596529"/>
                <a:chExt cx="556851" cy="362280"/>
              </a:xfrm>
              <a:grpFill/>
            </p:grpSpPr>
            <p:sp>
              <p:nvSpPr>
                <p:cNvPr id="36" name="Arrow: Chevron 35">
                  <a:extLst>
                    <a:ext uri="{FF2B5EF4-FFF2-40B4-BE49-F238E27FC236}">
                      <a16:creationId xmlns:a16="http://schemas.microsoft.com/office/drawing/2014/main" id="{D4C2F0E1-87FF-4E49-BD9D-09C79E0ABBA7}"/>
                    </a:ext>
                  </a:extLst>
                </p:cNvPr>
                <p:cNvSpPr/>
                <p:nvPr/>
              </p:nvSpPr>
              <p:spPr>
                <a:xfrm>
                  <a:off x="2500359" y="2596529"/>
                  <a:ext cx="315934" cy="362280"/>
                </a:xfrm>
                <a:prstGeom prst="chevron">
                  <a:avLst/>
                </a:prstGeom>
                <a:grpFill/>
                <a:ln w="19050">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7" name="Arrow: Chevron 36">
                  <a:extLst>
                    <a:ext uri="{FF2B5EF4-FFF2-40B4-BE49-F238E27FC236}">
                      <a16:creationId xmlns:a16="http://schemas.microsoft.com/office/drawing/2014/main" id="{281E0070-BDA9-45D2-AE29-33B2506AB203}"/>
                    </a:ext>
                  </a:extLst>
                </p:cNvPr>
                <p:cNvSpPr/>
                <p:nvPr/>
              </p:nvSpPr>
              <p:spPr>
                <a:xfrm>
                  <a:off x="2741276" y="2596529"/>
                  <a:ext cx="315934" cy="362280"/>
                </a:xfrm>
                <a:prstGeom prst="chevron">
                  <a:avLst/>
                </a:prstGeom>
                <a:grpFill/>
                <a:ln w="19050">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sp>
            <p:nvSpPr>
              <p:cNvPr id="34" name="Arrow: Chevron 33">
                <a:extLst>
                  <a:ext uri="{FF2B5EF4-FFF2-40B4-BE49-F238E27FC236}">
                    <a16:creationId xmlns:a16="http://schemas.microsoft.com/office/drawing/2014/main" id="{89234EFF-C3FB-4373-87F1-96A8FD7EFE87}"/>
                  </a:ext>
                </a:extLst>
              </p:cNvPr>
              <p:cNvSpPr/>
              <p:nvPr/>
            </p:nvSpPr>
            <p:spPr>
              <a:xfrm rot="5400000">
                <a:off x="9796536" y="4104150"/>
                <a:ext cx="315934" cy="362280"/>
              </a:xfrm>
              <a:prstGeom prst="chevron">
                <a:avLst/>
              </a:prstGeom>
              <a:grpFill/>
              <a:ln w="19050">
                <a:solidFill>
                  <a:schemeClr val="accent3">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sp>
          <p:nvSpPr>
            <p:cNvPr id="51" name="Flowchart: Off-page Connector 50">
              <a:extLst>
                <a:ext uri="{FF2B5EF4-FFF2-40B4-BE49-F238E27FC236}">
                  <a16:creationId xmlns:a16="http://schemas.microsoft.com/office/drawing/2014/main" id="{CF4D66EA-1814-488C-BCE2-025171909933}"/>
                </a:ext>
              </a:extLst>
            </p:cNvPr>
            <p:cNvSpPr/>
            <p:nvPr/>
          </p:nvSpPr>
          <p:spPr>
            <a:xfrm rot="5400000">
              <a:off x="9436907" y="4647799"/>
              <a:ext cx="949080" cy="2122444"/>
            </a:xfrm>
            <a:prstGeom prst="flowChartOffpageConnector">
              <a:avLst/>
            </a:prstGeom>
            <a:ln w="285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Deploy Selected Model</a:t>
              </a:r>
            </a:p>
          </p:txBody>
        </p:sp>
      </p:grpSp>
      <p:grpSp>
        <p:nvGrpSpPr>
          <p:cNvPr id="4" name="Group 3">
            <a:extLst>
              <a:ext uri="{FF2B5EF4-FFF2-40B4-BE49-F238E27FC236}">
                <a16:creationId xmlns:a16="http://schemas.microsoft.com/office/drawing/2014/main" id="{6DCF150C-38B4-4A11-92CB-10179531C650}"/>
              </a:ext>
            </a:extLst>
          </p:cNvPr>
          <p:cNvGrpSpPr/>
          <p:nvPr/>
        </p:nvGrpSpPr>
        <p:grpSpPr>
          <a:xfrm>
            <a:off x="2413111" y="1660898"/>
            <a:ext cx="4435393" cy="2465850"/>
            <a:chOff x="2409548" y="1663430"/>
            <a:chExt cx="4435393" cy="2465850"/>
          </a:xfrm>
        </p:grpSpPr>
        <p:pic>
          <p:nvPicPr>
            <p:cNvPr id="14" name="Graphic 13" descr="Gears">
              <a:extLst>
                <a:ext uri="{FF2B5EF4-FFF2-40B4-BE49-F238E27FC236}">
                  <a16:creationId xmlns:a16="http://schemas.microsoft.com/office/drawing/2014/main" id="{93EAC794-EACD-4590-BF30-CA455AA2F4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2260" y="2184939"/>
              <a:ext cx="1316475" cy="1316475"/>
            </a:xfrm>
            <a:prstGeom prst="rect">
              <a:avLst/>
            </a:prstGeom>
          </p:spPr>
        </p:pic>
        <p:pic>
          <p:nvPicPr>
            <p:cNvPr id="17" name="Graphic 16" descr="Database">
              <a:extLst>
                <a:ext uri="{FF2B5EF4-FFF2-40B4-BE49-F238E27FC236}">
                  <a16:creationId xmlns:a16="http://schemas.microsoft.com/office/drawing/2014/main" id="{E3B50960-F2FC-4F88-BCC9-9CD8CBDD4C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0966" y="2245153"/>
              <a:ext cx="1168513" cy="1168513"/>
            </a:xfrm>
            <a:prstGeom prst="rect">
              <a:avLst/>
            </a:prstGeom>
          </p:spPr>
        </p:pic>
        <p:grpSp>
          <p:nvGrpSpPr>
            <p:cNvPr id="9" name="Group 8">
              <a:extLst>
                <a:ext uri="{FF2B5EF4-FFF2-40B4-BE49-F238E27FC236}">
                  <a16:creationId xmlns:a16="http://schemas.microsoft.com/office/drawing/2014/main" id="{8F9D18CF-9704-453A-B040-2170500D6F88}"/>
                </a:ext>
              </a:extLst>
            </p:cNvPr>
            <p:cNvGrpSpPr/>
            <p:nvPr/>
          </p:nvGrpSpPr>
          <p:grpSpPr>
            <a:xfrm>
              <a:off x="4264105" y="1899801"/>
              <a:ext cx="1206837" cy="1822439"/>
              <a:chOff x="4264105" y="1899801"/>
              <a:chExt cx="1206837" cy="1822439"/>
            </a:xfrm>
          </p:grpSpPr>
          <p:sp>
            <p:nvSpPr>
              <p:cNvPr id="19" name="Arrow: Circular 18">
                <a:extLst>
                  <a:ext uri="{FF2B5EF4-FFF2-40B4-BE49-F238E27FC236}">
                    <a16:creationId xmlns:a16="http://schemas.microsoft.com/office/drawing/2014/main" id="{8A7DC1DE-2FCB-443B-B933-3EED469F1278}"/>
                  </a:ext>
                </a:extLst>
              </p:cNvPr>
              <p:cNvSpPr/>
              <p:nvPr/>
            </p:nvSpPr>
            <p:spPr>
              <a:xfrm>
                <a:off x="4269609" y="1899801"/>
                <a:ext cx="1201333" cy="1168513"/>
              </a:xfrm>
              <a:prstGeom prst="circularArrow">
                <a:avLst/>
              </a:prstGeom>
              <a:solidFill>
                <a:schemeClr val="bg1"/>
              </a:solidFill>
              <a:ln w="19050">
                <a:solidFill>
                  <a:srgbClr val="8CAA7E"/>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0" name="Arrow: Circular 19">
                <a:extLst>
                  <a:ext uri="{FF2B5EF4-FFF2-40B4-BE49-F238E27FC236}">
                    <a16:creationId xmlns:a16="http://schemas.microsoft.com/office/drawing/2014/main" id="{5B750A76-94E8-46EB-A71F-1998E95911BE}"/>
                  </a:ext>
                </a:extLst>
              </p:cNvPr>
              <p:cNvSpPr/>
              <p:nvPr/>
            </p:nvSpPr>
            <p:spPr>
              <a:xfrm flipH="1" flipV="1">
                <a:off x="4264105" y="2553727"/>
                <a:ext cx="1201333" cy="1168513"/>
              </a:xfrm>
              <a:prstGeom prst="circularArrow">
                <a:avLst/>
              </a:prstGeom>
              <a:solidFill>
                <a:schemeClr val="bg1"/>
              </a:solidFill>
              <a:ln w="19050">
                <a:solidFill>
                  <a:srgbClr val="8CAA7E"/>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ACCA7444-2FB8-459E-A528-60D97018B69F}"/>
                  </a:ext>
                </a:extLst>
              </p:cNvPr>
              <p:cNvGrpSpPr/>
              <p:nvPr/>
            </p:nvGrpSpPr>
            <p:grpSpPr>
              <a:xfrm>
                <a:off x="4580802" y="2659114"/>
                <a:ext cx="556851" cy="362280"/>
                <a:chOff x="2500359" y="2596529"/>
                <a:chExt cx="556851" cy="362280"/>
              </a:xfrm>
            </p:grpSpPr>
            <p:sp>
              <p:nvSpPr>
                <p:cNvPr id="26" name="Arrow: Chevron 25">
                  <a:extLst>
                    <a:ext uri="{FF2B5EF4-FFF2-40B4-BE49-F238E27FC236}">
                      <a16:creationId xmlns:a16="http://schemas.microsoft.com/office/drawing/2014/main" id="{3DA6BB82-2E1C-48CF-8A68-DD095D5FABD6}"/>
                    </a:ext>
                  </a:extLst>
                </p:cNvPr>
                <p:cNvSpPr/>
                <p:nvPr/>
              </p:nvSpPr>
              <p:spPr>
                <a:xfrm>
                  <a:off x="2500359" y="2596529"/>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01ECD6C0-FF75-4AD2-886B-F4C04DC120F0}"/>
                    </a:ext>
                  </a:extLst>
                </p:cNvPr>
                <p:cNvSpPr/>
                <p:nvPr/>
              </p:nvSpPr>
              <p:spPr>
                <a:xfrm>
                  <a:off x="2741276" y="2596529"/>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sp>
          <p:nvSpPr>
            <p:cNvPr id="52" name="Arrow: Chevron 51">
              <a:extLst>
                <a:ext uri="{FF2B5EF4-FFF2-40B4-BE49-F238E27FC236}">
                  <a16:creationId xmlns:a16="http://schemas.microsoft.com/office/drawing/2014/main" id="{69AEC999-8631-4AE2-9BB5-733E0DB58137}"/>
                </a:ext>
              </a:extLst>
            </p:cNvPr>
            <p:cNvSpPr/>
            <p:nvPr/>
          </p:nvSpPr>
          <p:spPr>
            <a:xfrm>
              <a:off x="2409548" y="2656626"/>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FAA5735D-E1F0-4B06-AE26-6A16F194F407}"/>
                </a:ext>
              </a:extLst>
            </p:cNvPr>
            <p:cNvSpPr txBox="1"/>
            <p:nvPr/>
          </p:nvSpPr>
          <p:spPr>
            <a:xfrm>
              <a:off x="2815604" y="3582902"/>
              <a:ext cx="146529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dirty="0">
                  <a:solidFill>
                    <a:schemeClr val="accent5">
                      <a:lumMod val="75000"/>
                    </a:schemeClr>
                  </a:solidFill>
                </a:rPr>
                <a:t>Data Pre-Processing</a:t>
              </a:r>
            </a:p>
          </p:txBody>
        </p:sp>
        <p:sp>
          <p:nvSpPr>
            <p:cNvPr id="55" name="TextBox 54">
              <a:extLst>
                <a:ext uri="{FF2B5EF4-FFF2-40B4-BE49-F238E27FC236}">
                  <a16:creationId xmlns:a16="http://schemas.microsoft.com/office/drawing/2014/main" id="{7835F935-E41B-4A57-B922-37F694E38A2C}"/>
                </a:ext>
              </a:extLst>
            </p:cNvPr>
            <p:cNvSpPr txBox="1"/>
            <p:nvPr/>
          </p:nvSpPr>
          <p:spPr>
            <a:xfrm>
              <a:off x="5379644" y="3589317"/>
              <a:ext cx="1465297"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dirty="0">
                  <a:solidFill>
                    <a:schemeClr val="accent5">
                      <a:lumMod val="75000"/>
                    </a:schemeClr>
                  </a:solidFill>
                </a:rPr>
                <a:t>Structured Data</a:t>
              </a:r>
            </a:p>
          </p:txBody>
        </p:sp>
        <p:sp>
          <p:nvSpPr>
            <p:cNvPr id="8" name="Rectangle: Rounded Corners 7">
              <a:extLst>
                <a:ext uri="{FF2B5EF4-FFF2-40B4-BE49-F238E27FC236}">
                  <a16:creationId xmlns:a16="http://schemas.microsoft.com/office/drawing/2014/main" id="{60BE15AF-024A-4038-B541-8FE4815E85A0}"/>
                </a:ext>
              </a:extLst>
            </p:cNvPr>
            <p:cNvSpPr/>
            <p:nvPr/>
          </p:nvSpPr>
          <p:spPr>
            <a:xfrm>
              <a:off x="2808432" y="1663430"/>
              <a:ext cx="3867572" cy="2465850"/>
            </a:xfrm>
            <a:prstGeom prst="roundRect">
              <a:avLst>
                <a:gd name="adj" fmla="val 9961"/>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EB711BCD-3F91-4C30-ADA2-A75044687D00}"/>
              </a:ext>
            </a:extLst>
          </p:cNvPr>
          <p:cNvGrpSpPr/>
          <p:nvPr/>
        </p:nvGrpSpPr>
        <p:grpSpPr>
          <a:xfrm>
            <a:off x="2987730" y="5158455"/>
            <a:ext cx="2027763" cy="1417654"/>
            <a:chOff x="2987730" y="5158455"/>
            <a:chExt cx="2027763" cy="1417654"/>
          </a:xfrm>
        </p:grpSpPr>
        <p:pic>
          <p:nvPicPr>
            <p:cNvPr id="46" name="Graphic 45" descr="Monitor">
              <a:extLst>
                <a:ext uri="{FF2B5EF4-FFF2-40B4-BE49-F238E27FC236}">
                  <a16:creationId xmlns:a16="http://schemas.microsoft.com/office/drawing/2014/main" id="{04A70AEC-3BE5-4BF4-8E44-2766F44AD9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7730" y="5158455"/>
              <a:ext cx="1316474" cy="1316474"/>
            </a:xfrm>
            <a:prstGeom prst="rect">
              <a:avLst/>
            </a:prstGeom>
          </p:spPr>
        </p:pic>
        <p:pic>
          <p:nvPicPr>
            <p:cNvPr id="50" name="Graphic 49" descr="Arrow: Counterclockwise curve">
              <a:extLst>
                <a:ext uri="{FF2B5EF4-FFF2-40B4-BE49-F238E27FC236}">
                  <a16:creationId xmlns:a16="http://schemas.microsoft.com/office/drawing/2014/main" id="{ED97CE10-F8DC-4350-B643-0C1CF979F2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flipV="1">
              <a:off x="4215830" y="5514607"/>
              <a:ext cx="847938" cy="751389"/>
            </a:xfrm>
            <a:prstGeom prst="rect">
              <a:avLst/>
            </a:prstGeom>
          </p:spPr>
        </p:pic>
        <p:sp>
          <p:nvSpPr>
            <p:cNvPr id="65" name="TextBox 64">
              <a:extLst>
                <a:ext uri="{FF2B5EF4-FFF2-40B4-BE49-F238E27FC236}">
                  <a16:creationId xmlns:a16="http://schemas.microsoft.com/office/drawing/2014/main" id="{BE221434-DC10-4A89-9B62-32A7BC78149B}"/>
                </a:ext>
              </a:extLst>
            </p:cNvPr>
            <p:cNvSpPr txBox="1"/>
            <p:nvPr/>
          </p:nvSpPr>
          <p:spPr>
            <a:xfrm>
              <a:off x="3180588" y="6299110"/>
              <a:ext cx="988520"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dirty="0">
                  <a:solidFill>
                    <a:schemeClr val="accent5">
                      <a:lumMod val="75000"/>
                    </a:schemeClr>
                  </a:solidFill>
                </a:rPr>
                <a:t>Applications</a:t>
              </a:r>
            </a:p>
          </p:txBody>
        </p:sp>
      </p:grpSp>
      <p:grpSp>
        <p:nvGrpSpPr>
          <p:cNvPr id="5" name="Group 4">
            <a:extLst>
              <a:ext uri="{FF2B5EF4-FFF2-40B4-BE49-F238E27FC236}">
                <a16:creationId xmlns:a16="http://schemas.microsoft.com/office/drawing/2014/main" id="{7A117C44-4A65-4840-862A-80CC841AA348}"/>
              </a:ext>
            </a:extLst>
          </p:cNvPr>
          <p:cNvGrpSpPr/>
          <p:nvPr/>
        </p:nvGrpSpPr>
        <p:grpSpPr>
          <a:xfrm>
            <a:off x="2815604" y="646734"/>
            <a:ext cx="1892583" cy="1452525"/>
            <a:chOff x="2815604" y="646734"/>
            <a:chExt cx="1892583" cy="1452525"/>
          </a:xfrm>
        </p:grpSpPr>
        <p:sp>
          <p:nvSpPr>
            <p:cNvPr id="72" name="Flowchart: Alternate Process 71">
              <a:extLst>
                <a:ext uri="{FF2B5EF4-FFF2-40B4-BE49-F238E27FC236}">
                  <a16:creationId xmlns:a16="http://schemas.microsoft.com/office/drawing/2014/main" id="{7CD64082-4B8E-4620-B7C9-6BAB46C0DDF4}"/>
                </a:ext>
              </a:extLst>
            </p:cNvPr>
            <p:cNvSpPr/>
            <p:nvPr/>
          </p:nvSpPr>
          <p:spPr>
            <a:xfrm>
              <a:off x="2815604" y="646734"/>
              <a:ext cx="1892583" cy="771590"/>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Data Preprocessing Tools</a:t>
              </a:r>
            </a:p>
          </p:txBody>
        </p:sp>
        <p:sp>
          <p:nvSpPr>
            <p:cNvPr id="76" name="Arrow: Down 75">
              <a:extLst>
                <a:ext uri="{FF2B5EF4-FFF2-40B4-BE49-F238E27FC236}">
                  <a16:creationId xmlns:a16="http://schemas.microsoft.com/office/drawing/2014/main" id="{6EB5161B-AAA0-4FAD-A527-FFF00A88A4FA}"/>
                </a:ext>
              </a:extLst>
            </p:cNvPr>
            <p:cNvSpPr/>
            <p:nvPr/>
          </p:nvSpPr>
          <p:spPr>
            <a:xfrm>
              <a:off x="3580497" y="1517515"/>
              <a:ext cx="283464" cy="581744"/>
            </a:xfrm>
            <a:prstGeom prst="downArrow">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41D8769-272E-4538-B996-0F7E6580C00E}"/>
              </a:ext>
            </a:extLst>
          </p:cNvPr>
          <p:cNvGrpSpPr/>
          <p:nvPr/>
        </p:nvGrpSpPr>
        <p:grpSpPr>
          <a:xfrm>
            <a:off x="229127" y="2099259"/>
            <a:ext cx="2086350" cy="1760641"/>
            <a:chOff x="229127" y="2099259"/>
            <a:chExt cx="2086350" cy="1760641"/>
          </a:xfrm>
        </p:grpSpPr>
        <p:sp>
          <p:nvSpPr>
            <p:cNvPr id="7" name="TextBox 6">
              <a:extLst>
                <a:ext uri="{FF2B5EF4-FFF2-40B4-BE49-F238E27FC236}">
                  <a16:creationId xmlns:a16="http://schemas.microsoft.com/office/drawing/2014/main" id="{0890EF82-F397-4F53-AB81-AEF73DE9ABA8}"/>
                </a:ext>
              </a:extLst>
            </p:cNvPr>
            <p:cNvSpPr txBox="1"/>
            <p:nvPr/>
          </p:nvSpPr>
          <p:spPr>
            <a:xfrm>
              <a:off x="1429652" y="3582901"/>
              <a:ext cx="885825"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dirty="0">
                  <a:solidFill>
                    <a:schemeClr val="accent5">
                      <a:lumMod val="75000"/>
                    </a:schemeClr>
                  </a:solidFill>
                </a:rPr>
                <a:t>Raw Data</a:t>
              </a:r>
            </a:p>
          </p:txBody>
        </p:sp>
        <p:grpSp>
          <p:nvGrpSpPr>
            <p:cNvPr id="3" name="Group 2">
              <a:extLst>
                <a:ext uri="{FF2B5EF4-FFF2-40B4-BE49-F238E27FC236}">
                  <a16:creationId xmlns:a16="http://schemas.microsoft.com/office/drawing/2014/main" id="{21BCCDAA-ADAE-45A9-AB00-43A0BDE05837}"/>
                </a:ext>
              </a:extLst>
            </p:cNvPr>
            <p:cNvGrpSpPr/>
            <p:nvPr/>
          </p:nvGrpSpPr>
          <p:grpSpPr>
            <a:xfrm>
              <a:off x="229127" y="2099259"/>
              <a:ext cx="2043193" cy="1692112"/>
              <a:chOff x="229127" y="2099259"/>
              <a:chExt cx="2043193" cy="1692112"/>
            </a:xfrm>
          </p:grpSpPr>
          <p:pic>
            <p:nvPicPr>
              <p:cNvPr id="12" name="Picture 11">
                <a:extLst>
                  <a:ext uri="{FF2B5EF4-FFF2-40B4-BE49-F238E27FC236}">
                    <a16:creationId xmlns:a16="http://schemas.microsoft.com/office/drawing/2014/main" id="{AEC645AC-B45C-464D-813E-4B3906407F6E}"/>
                  </a:ext>
                </a:extLst>
              </p:cNvPr>
              <p:cNvPicPr>
                <a:picLocks noChangeAspect="1"/>
              </p:cNvPicPr>
              <p:nvPr/>
            </p:nvPicPr>
            <p:blipFill>
              <a:blip r:embed="rId11">
                <a:alphaModFix amt="85000"/>
              </a:blip>
              <a:stretch>
                <a:fillRect/>
              </a:stretch>
            </p:blipFill>
            <p:spPr>
              <a:xfrm>
                <a:off x="1247726" y="2355986"/>
                <a:ext cx="1024594" cy="968537"/>
              </a:xfrm>
              <a:prstGeom prst="rect">
                <a:avLst/>
              </a:prstGeom>
            </p:spPr>
          </p:pic>
          <p:grpSp>
            <p:nvGrpSpPr>
              <p:cNvPr id="2" name="Group 1">
                <a:extLst>
                  <a:ext uri="{FF2B5EF4-FFF2-40B4-BE49-F238E27FC236}">
                    <a16:creationId xmlns:a16="http://schemas.microsoft.com/office/drawing/2014/main" id="{8F5CF4B2-BE5C-4971-822D-70C064DA2B48}"/>
                  </a:ext>
                </a:extLst>
              </p:cNvPr>
              <p:cNvGrpSpPr/>
              <p:nvPr/>
            </p:nvGrpSpPr>
            <p:grpSpPr>
              <a:xfrm>
                <a:off x="229127" y="2099259"/>
                <a:ext cx="895858" cy="1692112"/>
                <a:chOff x="229127" y="2099259"/>
                <a:chExt cx="895858" cy="1692112"/>
              </a:xfrm>
            </p:grpSpPr>
            <p:sp>
              <p:nvSpPr>
                <p:cNvPr id="80" name="Arrow: Chevron 79">
                  <a:extLst>
                    <a:ext uri="{FF2B5EF4-FFF2-40B4-BE49-F238E27FC236}">
                      <a16:creationId xmlns:a16="http://schemas.microsoft.com/office/drawing/2014/main" id="{40BEE3EE-6569-47D5-97FD-BD4E68DCEEED}"/>
                    </a:ext>
                  </a:extLst>
                </p:cNvPr>
                <p:cNvSpPr/>
                <p:nvPr/>
              </p:nvSpPr>
              <p:spPr>
                <a:xfrm>
                  <a:off x="809051" y="2666087"/>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31B5430B-1BB1-48B5-8373-762840DDC874}"/>
                    </a:ext>
                  </a:extLst>
                </p:cNvPr>
                <p:cNvSpPr txBox="1"/>
                <p:nvPr/>
              </p:nvSpPr>
              <p:spPr>
                <a:xfrm rot="16200000">
                  <a:off x="-447652" y="2776038"/>
                  <a:ext cx="1692112"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solidFill>
                        <a:schemeClr val="bg1"/>
                      </a:solidFill>
                    </a:rPr>
                    <a:t>Data Providers</a:t>
                  </a:r>
                </a:p>
              </p:txBody>
            </p:sp>
          </p:grpSp>
        </p:grpSp>
      </p:grpSp>
      <p:grpSp>
        <p:nvGrpSpPr>
          <p:cNvPr id="28" name="Group 27">
            <a:extLst>
              <a:ext uri="{FF2B5EF4-FFF2-40B4-BE49-F238E27FC236}">
                <a16:creationId xmlns:a16="http://schemas.microsoft.com/office/drawing/2014/main" id="{BDA2B871-DDBB-4CF8-838F-9F4833FE91C4}"/>
              </a:ext>
            </a:extLst>
          </p:cNvPr>
          <p:cNvGrpSpPr/>
          <p:nvPr/>
        </p:nvGrpSpPr>
        <p:grpSpPr>
          <a:xfrm>
            <a:off x="6787731" y="1660898"/>
            <a:ext cx="4257828" cy="2465850"/>
            <a:chOff x="6787731" y="1660898"/>
            <a:chExt cx="4257828" cy="2465850"/>
          </a:xfrm>
        </p:grpSpPr>
        <p:sp>
          <p:nvSpPr>
            <p:cNvPr id="30" name="Arrow: Chevron 29">
              <a:extLst>
                <a:ext uri="{FF2B5EF4-FFF2-40B4-BE49-F238E27FC236}">
                  <a16:creationId xmlns:a16="http://schemas.microsoft.com/office/drawing/2014/main" id="{C0D9D543-B19B-49CF-BCD3-9EF522369626}"/>
                </a:ext>
              </a:extLst>
            </p:cNvPr>
            <p:cNvSpPr/>
            <p:nvPr/>
          </p:nvSpPr>
          <p:spPr>
            <a:xfrm>
              <a:off x="6787731" y="2656626"/>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C5EDC4C9-83EB-444D-A857-F7B3E7ED659E}"/>
                </a:ext>
              </a:extLst>
            </p:cNvPr>
            <p:cNvGrpSpPr/>
            <p:nvPr/>
          </p:nvGrpSpPr>
          <p:grpSpPr>
            <a:xfrm>
              <a:off x="7177987" y="1660898"/>
              <a:ext cx="3867572" cy="2465850"/>
              <a:chOff x="7177987" y="1660898"/>
              <a:chExt cx="3867572" cy="2465850"/>
            </a:xfrm>
          </p:grpSpPr>
          <p:sp>
            <p:nvSpPr>
              <p:cNvPr id="23" name="Rectangle: Rounded Corners 22">
                <a:extLst>
                  <a:ext uri="{FF2B5EF4-FFF2-40B4-BE49-F238E27FC236}">
                    <a16:creationId xmlns:a16="http://schemas.microsoft.com/office/drawing/2014/main" id="{D451D719-9C81-4106-8E71-66565F9FC740}"/>
                  </a:ext>
                </a:extLst>
              </p:cNvPr>
              <p:cNvSpPr/>
              <p:nvPr/>
            </p:nvSpPr>
            <p:spPr>
              <a:xfrm>
                <a:off x="9657712" y="2277947"/>
                <a:ext cx="1260179" cy="1236816"/>
              </a:xfrm>
              <a:prstGeom prst="roundRect">
                <a:avLst/>
              </a:prstGeom>
              <a:solidFill>
                <a:schemeClr val="accent3">
                  <a:lumMod val="60000"/>
                  <a:lumOff val="40000"/>
                </a:schemeClr>
              </a:solidFill>
              <a:ln w="28575">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Candidate Model</a:t>
                </a:r>
              </a:p>
            </p:txBody>
          </p:sp>
          <p:sp>
            <p:nvSpPr>
              <p:cNvPr id="56" name="TextBox 55">
                <a:extLst>
                  <a:ext uri="{FF2B5EF4-FFF2-40B4-BE49-F238E27FC236}">
                    <a16:creationId xmlns:a16="http://schemas.microsoft.com/office/drawing/2014/main" id="{90FA77C3-70BA-4E31-BEF2-1B214CDBAC30}"/>
                  </a:ext>
                </a:extLst>
              </p:cNvPr>
              <p:cNvSpPr txBox="1"/>
              <p:nvPr/>
            </p:nvSpPr>
            <p:spPr>
              <a:xfrm>
                <a:off x="7468760" y="3521919"/>
                <a:ext cx="1461639"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dirty="0">
                    <a:solidFill>
                      <a:schemeClr val="accent5">
                        <a:lumMod val="75000"/>
                      </a:schemeClr>
                    </a:solidFill>
                  </a:rPr>
                  <a:t>Apply Machine Learning Algorithms</a:t>
                </a:r>
              </a:p>
            </p:txBody>
          </p:sp>
          <p:grpSp>
            <p:nvGrpSpPr>
              <p:cNvPr id="59" name="Group 58">
                <a:extLst>
                  <a:ext uri="{FF2B5EF4-FFF2-40B4-BE49-F238E27FC236}">
                    <a16:creationId xmlns:a16="http://schemas.microsoft.com/office/drawing/2014/main" id="{3B5B7E56-917A-422B-BBB2-524C84AE4D63}"/>
                  </a:ext>
                </a:extLst>
              </p:cNvPr>
              <p:cNvGrpSpPr/>
              <p:nvPr/>
            </p:nvGrpSpPr>
            <p:grpSpPr>
              <a:xfrm>
                <a:off x="8396192" y="1927424"/>
                <a:ext cx="1206837" cy="1822439"/>
                <a:chOff x="4264105" y="1899801"/>
                <a:chExt cx="1206837" cy="1822439"/>
              </a:xfrm>
            </p:grpSpPr>
            <p:sp>
              <p:nvSpPr>
                <p:cNvPr id="60" name="Arrow: Circular 59">
                  <a:extLst>
                    <a:ext uri="{FF2B5EF4-FFF2-40B4-BE49-F238E27FC236}">
                      <a16:creationId xmlns:a16="http://schemas.microsoft.com/office/drawing/2014/main" id="{73AB67CD-8AD3-4062-8D36-E92C04AC8928}"/>
                    </a:ext>
                  </a:extLst>
                </p:cNvPr>
                <p:cNvSpPr/>
                <p:nvPr/>
              </p:nvSpPr>
              <p:spPr>
                <a:xfrm>
                  <a:off x="4269609" y="1899801"/>
                  <a:ext cx="1201333" cy="1168513"/>
                </a:xfrm>
                <a:prstGeom prst="circularArrow">
                  <a:avLst/>
                </a:prstGeom>
                <a:solidFill>
                  <a:schemeClr val="bg1"/>
                </a:solidFill>
                <a:ln w="19050">
                  <a:solidFill>
                    <a:srgbClr val="8CAA7E"/>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1" name="Arrow: Circular 60">
                  <a:extLst>
                    <a:ext uri="{FF2B5EF4-FFF2-40B4-BE49-F238E27FC236}">
                      <a16:creationId xmlns:a16="http://schemas.microsoft.com/office/drawing/2014/main" id="{C3A28C44-11C2-41BC-B865-EBA0CF931354}"/>
                    </a:ext>
                  </a:extLst>
                </p:cNvPr>
                <p:cNvSpPr/>
                <p:nvPr/>
              </p:nvSpPr>
              <p:spPr>
                <a:xfrm flipH="1" flipV="1">
                  <a:off x="4264105" y="2553727"/>
                  <a:ext cx="1201333" cy="1168513"/>
                </a:xfrm>
                <a:prstGeom prst="circularArrow">
                  <a:avLst/>
                </a:prstGeom>
                <a:solidFill>
                  <a:schemeClr val="bg1"/>
                </a:solidFill>
                <a:ln w="19050">
                  <a:solidFill>
                    <a:srgbClr val="8CAA7E"/>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nvGrpSpPr>
                <p:cNvPr id="62" name="Group 61">
                  <a:extLst>
                    <a:ext uri="{FF2B5EF4-FFF2-40B4-BE49-F238E27FC236}">
                      <a16:creationId xmlns:a16="http://schemas.microsoft.com/office/drawing/2014/main" id="{D6E9ED31-86A9-48D0-A5F0-B3F9BEAC05D0}"/>
                    </a:ext>
                  </a:extLst>
                </p:cNvPr>
                <p:cNvGrpSpPr/>
                <p:nvPr/>
              </p:nvGrpSpPr>
              <p:grpSpPr>
                <a:xfrm>
                  <a:off x="4580802" y="2659114"/>
                  <a:ext cx="556851" cy="362280"/>
                  <a:chOff x="2500359" y="2596529"/>
                  <a:chExt cx="556851" cy="362280"/>
                </a:xfrm>
              </p:grpSpPr>
              <p:sp>
                <p:nvSpPr>
                  <p:cNvPr id="63" name="Arrow: Chevron 62">
                    <a:extLst>
                      <a:ext uri="{FF2B5EF4-FFF2-40B4-BE49-F238E27FC236}">
                        <a16:creationId xmlns:a16="http://schemas.microsoft.com/office/drawing/2014/main" id="{BA5FC6BE-73E5-42D3-87DE-3AB318EB9ACD}"/>
                      </a:ext>
                    </a:extLst>
                  </p:cNvPr>
                  <p:cNvSpPr/>
                  <p:nvPr/>
                </p:nvSpPr>
                <p:spPr>
                  <a:xfrm>
                    <a:off x="2500359" y="2596529"/>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4" name="Arrow: Chevron 63">
                    <a:extLst>
                      <a:ext uri="{FF2B5EF4-FFF2-40B4-BE49-F238E27FC236}">
                        <a16:creationId xmlns:a16="http://schemas.microsoft.com/office/drawing/2014/main" id="{7815AEB5-34CA-4486-9932-3D868B97C5AC}"/>
                      </a:ext>
                    </a:extLst>
                  </p:cNvPr>
                  <p:cNvSpPr/>
                  <p:nvPr/>
                </p:nvSpPr>
                <p:spPr>
                  <a:xfrm>
                    <a:off x="2741276" y="2596529"/>
                    <a:ext cx="315934" cy="362280"/>
                  </a:xfrm>
                  <a:prstGeom prst="chevron">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grpSp>
          <p:sp>
            <p:nvSpPr>
              <p:cNvPr id="73" name="Rectangle: Rounded Corners 72">
                <a:extLst>
                  <a:ext uri="{FF2B5EF4-FFF2-40B4-BE49-F238E27FC236}">
                    <a16:creationId xmlns:a16="http://schemas.microsoft.com/office/drawing/2014/main" id="{3F06F4AE-D9E1-46BB-A4B7-BD56671E49B3}"/>
                  </a:ext>
                </a:extLst>
              </p:cNvPr>
              <p:cNvSpPr/>
              <p:nvPr/>
            </p:nvSpPr>
            <p:spPr>
              <a:xfrm>
                <a:off x="7177987" y="1660898"/>
                <a:ext cx="3867572" cy="2465850"/>
              </a:xfrm>
              <a:prstGeom prst="roundRect">
                <a:avLst>
                  <a:gd name="adj" fmla="val 9961"/>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84" name="Picture 83">
                <a:extLst>
                  <a:ext uri="{FF2B5EF4-FFF2-40B4-BE49-F238E27FC236}">
                    <a16:creationId xmlns:a16="http://schemas.microsoft.com/office/drawing/2014/main" id="{C0A1508D-94A2-4089-ADBF-1C7D7371B44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5104" b="80625" l="26563" r="81042">
                            <a14:foregroundMark x1="66563" y1="21979" x2="66563" y2="21979"/>
                            <a14:foregroundMark x1="66563" y1="21979" x2="66563" y2="21979"/>
                            <a14:foregroundMark x1="66563" y1="21979" x2="66563" y2="21979"/>
                            <a14:foregroundMark x1="66563" y1="21979" x2="66563" y2="21979"/>
                            <a14:foregroundMark x1="66563" y1="21979" x2="66563" y2="21979"/>
                            <a14:foregroundMark x1="66563" y1="21979" x2="67500" y2="22917"/>
                            <a14:foregroundMark x1="61667" y1="20521" x2="64271" y2="46771"/>
                            <a14:foregroundMark x1="38721" y1="35063" x2="35938" y2="34271"/>
                            <a14:foregroundMark x1="63021" y1="41979" x2="58954" y2="40822"/>
                            <a14:foregroundMark x1="56534" y1="25642" x2="59062" y2="24583"/>
                            <a14:foregroundMark x1="42660" y1="31455" x2="42892" y2="31358"/>
                            <a14:foregroundMark x1="35938" y1="34271" x2="39081" y2="32954"/>
                            <a14:foregroundMark x1="57604" y1="22917" x2="44479" y2="20521"/>
                            <a14:foregroundMark x1="42500" y1="17917" x2="42500" y2="17917"/>
                            <a14:foregroundMark x1="44167" y1="17500" x2="51979" y2="20521"/>
                            <a14:foregroundMark x1="56250" y1="16354" x2="55521" y2="15104"/>
                            <a14:foregroundMark x1="43750" y1="18854" x2="37396" y2="23646"/>
                            <a14:foregroundMark x1="40938" y1="25000" x2="36458" y2="24063"/>
                            <a14:foregroundMark x1="40417" y1="24583" x2="35208" y2="38021"/>
                            <a14:foregroundMark x1="38847" y1="36140" x2="45104" y2="47708"/>
                            <a14:foregroundMark x1="36146" y1="31146" x2="38612" y2="35705"/>
                            <a14:foregroundMark x1="34271" y1="39896" x2="41354" y2="47396"/>
                            <a14:foregroundMark x1="43958" y1="47708" x2="59479" y2="44583"/>
                            <a14:foregroundMark x1="75104" y1="58021" x2="78125" y2="61354"/>
                            <a14:foregroundMark x1="76458" y1="60625" x2="77500" y2="63750"/>
                            <a14:foregroundMark x1="74583" y1="70831" x2="74896" y2="72917"/>
                            <a14:foregroundMark x1="73220" y1="61746" x2="73388" y2="62862"/>
                            <a14:foregroundMark x1="73021" y1="60417" x2="73164" y2="61373"/>
                            <a14:foregroundMark x1="74025" y1="70902" x2="74271" y2="71875"/>
                            <a14:foregroundMark x1="74271" y1="60000" x2="77500" y2="64271"/>
                            <a14:foregroundMark x1="77396" y1="67292" x2="78125" y2="71354"/>
                            <a14:foregroundMark x1="73471" y1="61386" x2="72708" y2="59479"/>
                            <a14:foregroundMark x1="73998" y1="62703" x2="73483" y2="61416"/>
                            <a14:foregroundMark x1="75968" y1="67628" x2="74603" y2="64216"/>
                            <a14:foregroundMark x1="77917" y1="72500" x2="76391" y2="68684"/>
                            <a14:foregroundMark x1="62517" y1="63599" x2="60521" y2="64375"/>
                            <a14:foregroundMark x1="73125" y1="59479" x2="70614" y2="60455"/>
                            <a14:foregroundMark x1="66458" y1="57500" x2="62396" y2="59479"/>
                            <a14:foregroundMark x1="61771" y1="58854" x2="58750" y2="63854"/>
                            <a14:foregroundMark x1="58021" y1="65938" x2="59688" y2="70729"/>
                            <a14:foregroundMark x1="59167" y1="72708" x2="61979" y2="77292"/>
                            <a14:foregroundMark x1="61979" y1="76354" x2="68333" y2="76875"/>
                            <a14:foregroundMark x1="75208" y1="66146" x2="74063" y2="71875"/>
                            <a14:foregroundMark x1="72858" y1="62381" x2="73542" y2="62708"/>
                            <a14:foregroundMark x1="70322" y1="61168" x2="72821" y2="62363"/>
                            <a14:foregroundMark x1="68589" y1="60340" x2="69630" y2="60837"/>
                            <a14:foregroundMark x1="67813" y1="59583" x2="71354" y2="60417"/>
                            <a14:foregroundMark x1="43438" y1="63229" x2="43646" y2="63438"/>
                            <a14:foregroundMark x1="46458" y1="65521" x2="46667" y2="67708"/>
                            <a14:foregroundMark x1="46250" y1="71563" x2="46667" y2="70938"/>
                            <a14:foregroundMark x1="41875" y1="73854" x2="42500" y2="73438"/>
                            <a14:foregroundMark x1="37708" y1="71563" x2="37292" y2="70729"/>
                            <a14:foregroundMark x1="37292" y1="68021" x2="36875" y2="65521"/>
                            <a14:backgroundMark x1="67917" y1="62083" x2="65625" y2="62500"/>
                            <a14:backgroundMark x1="67925" y1="61696" x2="64688" y2="63854"/>
                            <a14:backgroundMark x1="71354" y1="63438" x2="72888" y2="66455"/>
                            <a14:backgroundMark x1="71979" y1="63229" x2="72396" y2="64792"/>
                            <a14:backgroundMark x1="72722" y1="63629" x2="72917" y2="63854"/>
                            <a14:backgroundMark x1="65313" y1="63125" x2="64271" y2="65000"/>
                            <a14:backgroundMark x1="71771" y1="67500" x2="72188" y2="64271"/>
                            <a14:backgroundMark x1="68333" y1="62708" x2="72188" y2="63229"/>
                            <a14:backgroundMark x1="69063" y1="62292" x2="68958" y2="61771"/>
                            <a14:backgroundMark x1="67813" y1="64063" x2="69480" y2="62062"/>
                            <a14:backgroundMark x1="68750" y1="62708" x2="68333" y2="61563"/>
                            <a14:backgroundMark x1="68958" y1="67292" x2="68750" y2="62500"/>
                            <a14:backgroundMark x1="69688" y1="63125" x2="68750" y2="61771"/>
                            <a14:backgroundMark x1="52812" y1="29688" x2="52812" y2="29688"/>
                            <a14:backgroundMark x1="53021" y1="30312" x2="47813" y2="37917"/>
                            <a14:backgroundMark x1="54167" y1="29479" x2="54375" y2="40104"/>
                            <a14:backgroundMark x1="54583" y1="39063" x2="55729" y2="38750"/>
                            <a14:backgroundMark x1="57396" y1="39271" x2="55833" y2="40833"/>
                            <a14:backgroundMark x1="52604" y1="40104" x2="50313" y2="26979"/>
                            <a14:backgroundMark x1="52188" y1="26458" x2="43438" y2="33750"/>
                            <a14:backgroundMark x1="48021" y1="29375" x2="42813" y2="31458"/>
                            <a14:backgroundMark x1="41458" y1="32188" x2="40729" y2="36458"/>
                            <a14:backgroundMark x1="43021" y1="31979" x2="41250" y2="32188"/>
                            <a14:backgroundMark x1="42604" y1="36667" x2="51042" y2="39063"/>
                            <a14:backgroundMark x1="42604" y1="31771" x2="42604" y2="31250"/>
                            <a14:backgroundMark x1="52188" y1="38958" x2="51250" y2="38750"/>
                            <a14:backgroundMark x1="54167" y1="27187" x2="55521" y2="28958"/>
                            <a14:backgroundMark x1="55104" y1="27813" x2="53542" y2="26667"/>
                            <a14:backgroundMark x1="56042" y1="27604" x2="52812" y2="27396"/>
                            <a14:backgroundMark x1="54688" y1="29896" x2="54896" y2="27187"/>
                            <a14:backgroundMark x1="55313" y1="26875" x2="56042" y2="28229"/>
                            <a14:backgroundMark x1="52812" y1="26667" x2="55104" y2="27396"/>
                          </a14:backgroundRemoval>
                        </a14:imgEffect>
                      </a14:imgLayer>
                    </a14:imgProps>
                  </a:ext>
                </a:extLst>
              </a:blip>
              <a:srcRect l="19828" t="11593" r="12050" b="11658"/>
              <a:stretch/>
            </p:blipFill>
            <p:spPr>
              <a:xfrm>
                <a:off x="7233042" y="2188990"/>
                <a:ext cx="1168513" cy="1316475"/>
              </a:xfrm>
              <a:prstGeom prst="rect">
                <a:avLst/>
              </a:prstGeom>
            </p:spPr>
          </p:pic>
        </p:grpSp>
      </p:grpSp>
      <p:grpSp>
        <p:nvGrpSpPr>
          <p:cNvPr id="29" name="Group 28">
            <a:extLst>
              <a:ext uri="{FF2B5EF4-FFF2-40B4-BE49-F238E27FC236}">
                <a16:creationId xmlns:a16="http://schemas.microsoft.com/office/drawing/2014/main" id="{463543FD-6EC0-4A98-B232-DE65366E61A6}"/>
              </a:ext>
            </a:extLst>
          </p:cNvPr>
          <p:cNvGrpSpPr/>
          <p:nvPr/>
        </p:nvGrpSpPr>
        <p:grpSpPr>
          <a:xfrm>
            <a:off x="7177987" y="843076"/>
            <a:ext cx="1892583" cy="1256183"/>
            <a:chOff x="7177987" y="843076"/>
            <a:chExt cx="1892583" cy="1256183"/>
          </a:xfrm>
        </p:grpSpPr>
        <p:sp>
          <p:nvSpPr>
            <p:cNvPr id="79" name="Flowchart: Alternate Process 78">
              <a:extLst>
                <a:ext uri="{FF2B5EF4-FFF2-40B4-BE49-F238E27FC236}">
                  <a16:creationId xmlns:a16="http://schemas.microsoft.com/office/drawing/2014/main" id="{93CE2216-7939-485D-8466-F8808E7D52B3}"/>
                </a:ext>
              </a:extLst>
            </p:cNvPr>
            <p:cNvSpPr/>
            <p:nvPr/>
          </p:nvSpPr>
          <p:spPr>
            <a:xfrm>
              <a:off x="7177987" y="843076"/>
              <a:ext cx="1892583" cy="581744"/>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Machine Learning Algorithms</a:t>
              </a:r>
            </a:p>
          </p:txBody>
        </p:sp>
        <p:sp>
          <p:nvSpPr>
            <p:cNvPr id="66" name="Arrow: Down 65">
              <a:extLst>
                <a:ext uri="{FF2B5EF4-FFF2-40B4-BE49-F238E27FC236}">
                  <a16:creationId xmlns:a16="http://schemas.microsoft.com/office/drawing/2014/main" id="{99C2B51C-3178-42F4-A8CE-D0E970F262A3}"/>
                </a:ext>
              </a:extLst>
            </p:cNvPr>
            <p:cNvSpPr/>
            <p:nvPr/>
          </p:nvSpPr>
          <p:spPr>
            <a:xfrm>
              <a:off x="7637135" y="1517515"/>
              <a:ext cx="283464" cy="581744"/>
            </a:xfrm>
            <a:prstGeom prst="downArrow">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0431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1DAC082-D791-4EC4-A5FE-4924985AD582}"/>
              </a:ext>
            </a:extLst>
          </p:cNvPr>
          <p:cNvGrpSpPr/>
          <p:nvPr/>
        </p:nvGrpSpPr>
        <p:grpSpPr>
          <a:xfrm>
            <a:off x="708036" y="1014313"/>
            <a:ext cx="1404731" cy="1394791"/>
            <a:chOff x="7096493" y="382653"/>
            <a:chExt cx="1404731" cy="1394791"/>
          </a:xfrm>
        </p:grpSpPr>
        <p:sp>
          <p:nvSpPr>
            <p:cNvPr id="12" name="Flowchart: Connector 11">
              <a:extLst>
                <a:ext uri="{FF2B5EF4-FFF2-40B4-BE49-F238E27FC236}">
                  <a16:creationId xmlns:a16="http://schemas.microsoft.com/office/drawing/2014/main" id="{AFC2A232-AEC6-4EEF-B117-D94A3FB270EE}"/>
                </a:ext>
              </a:extLst>
            </p:cNvPr>
            <p:cNvSpPr/>
            <p:nvPr/>
          </p:nvSpPr>
          <p:spPr>
            <a:xfrm>
              <a:off x="7096493" y="382653"/>
              <a:ext cx="1404731" cy="1394791"/>
            </a:xfrm>
            <a:prstGeom prst="flowChartConnector">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00"/>
            </a:p>
          </p:txBody>
        </p:sp>
        <p:grpSp>
          <p:nvGrpSpPr>
            <p:cNvPr id="16" name="Group 15">
              <a:extLst>
                <a:ext uri="{FF2B5EF4-FFF2-40B4-BE49-F238E27FC236}">
                  <a16:creationId xmlns:a16="http://schemas.microsoft.com/office/drawing/2014/main" id="{936F79D4-339D-4DAC-88D7-779A0632D046}"/>
                </a:ext>
              </a:extLst>
            </p:cNvPr>
            <p:cNvGrpSpPr/>
            <p:nvPr/>
          </p:nvGrpSpPr>
          <p:grpSpPr>
            <a:xfrm>
              <a:off x="7319322" y="632959"/>
              <a:ext cx="1181902" cy="999603"/>
              <a:chOff x="1392273" y="2309092"/>
              <a:chExt cx="1181902" cy="999603"/>
            </a:xfrm>
          </p:grpSpPr>
          <p:pic>
            <p:nvPicPr>
              <p:cNvPr id="17" name="Picture 16">
                <a:extLst>
                  <a:ext uri="{FF2B5EF4-FFF2-40B4-BE49-F238E27FC236}">
                    <a16:creationId xmlns:a16="http://schemas.microsoft.com/office/drawing/2014/main" id="{95E942F7-DD18-4ED4-AA21-8FC368AFF0E2}"/>
                  </a:ext>
                </a:extLst>
              </p:cNvPr>
              <p:cNvPicPr>
                <a:picLocks noChangeAspect="1"/>
              </p:cNvPicPr>
              <p:nvPr/>
            </p:nvPicPr>
            <p:blipFill>
              <a:blip r:embed="rId3"/>
              <a:stretch>
                <a:fillRect/>
              </a:stretch>
            </p:blipFill>
            <p:spPr>
              <a:xfrm>
                <a:off x="1463002" y="2309092"/>
                <a:ext cx="822960" cy="822960"/>
              </a:xfrm>
              <a:prstGeom prst="rect">
                <a:avLst/>
              </a:prstGeom>
            </p:spPr>
          </p:pic>
          <p:sp>
            <p:nvSpPr>
              <p:cNvPr id="18" name="TextBox 17">
                <a:extLst>
                  <a:ext uri="{FF2B5EF4-FFF2-40B4-BE49-F238E27FC236}">
                    <a16:creationId xmlns:a16="http://schemas.microsoft.com/office/drawing/2014/main" id="{23F62B71-34BE-4C5B-97EE-FBBF0CE806CA}"/>
                  </a:ext>
                </a:extLst>
              </p:cNvPr>
              <p:cNvSpPr txBox="1"/>
              <p:nvPr/>
            </p:nvSpPr>
            <p:spPr>
              <a:xfrm>
                <a:off x="1392273" y="3062474"/>
                <a:ext cx="1181902" cy="246221"/>
              </a:xfrm>
              <a:prstGeom prst="rect">
                <a:avLst/>
              </a:prstGeom>
              <a:noFill/>
            </p:spPr>
            <p:txBody>
              <a:bodyPr wrap="square" rtlCol="0">
                <a:spAutoFit/>
              </a:bodyPr>
              <a:lstStyle/>
              <a:p>
                <a:r>
                  <a:rPr lang="en-US" sz="1000" dirty="0"/>
                  <a:t>Classification</a:t>
                </a:r>
              </a:p>
            </p:txBody>
          </p:sp>
        </p:grpSp>
      </p:grpSp>
      <p:grpSp>
        <p:nvGrpSpPr>
          <p:cNvPr id="49" name="Group 48">
            <a:extLst>
              <a:ext uri="{FF2B5EF4-FFF2-40B4-BE49-F238E27FC236}">
                <a16:creationId xmlns:a16="http://schemas.microsoft.com/office/drawing/2014/main" id="{007540D6-AF6B-4A48-BDB9-DC4411E5E0AA}"/>
              </a:ext>
            </a:extLst>
          </p:cNvPr>
          <p:cNvGrpSpPr/>
          <p:nvPr/>
        </p:nvGrpSpPr>
        <p:grpSpPr>
          <a:xfrm>
            <a:off x="8791535" y="951150"/>
            <a:ext cx="1404731" cy="1394791"/>
            <a:chOff x="2233700" y="183704"/>
            <a:chExt cx="1404731" cy="1394791"/>
          </a:xfrm>
        </p:grpSpPr>
        <p:sp>
          <p:nvSpPr>
            <p:cNvPr id="14" name="Flowchart: Connector 13">
              <a:extLst>
                <a:ext uri="{FF2B5EF4-FFF2-40B4-BE49-F238E27FC236}">
                  <a16:creationId xmlns:a16="http://schemas.microsoft.com/office/drawing/2014/main" id="{6A6C3A8C-5529-43DF-8456-345B5FDA9E9B}"/>
                </a:ext>
              </a:extLst>
            </p:cNvPr>
            <p:cNvSpPr/>
            <p:nvPr/>
          </p:nvSpPr>
          <p:spPr>
            <a:xfrm>
              <a:off x="2233700" y="183704"/>
              <a:ext cx="1404731" cy="1394791"/>
            </a:xfrm>
            <a:prstGeom prst="flowChartConnector">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5C3F4347-B603-4495-9840-3A88157045A2}"/>
                </a:ext>
              </a:extLst>
            </p:cNvPr>
            <p:cNvGrpSpPr/>
            <p:nvPr/>
          </p:nvGrpSpPr>
          <p:grpSpPr>
            <a:xfrm>
              <a:off x="2488448" y="433011"/>
              <a:ext cx="883921" cy="1076440"/>
              <a:chOff x="3731480" y="2159206"/>
              <a:chExt cx="883921" cy="1076440"/>
            </a:xfrm>
          </p:grpSpPr>
          <p:pic>
            <p:nvPicPr>
              <p:cNvPr id="20" name="Picture 19">
                <a:extLst>
                  <a:ext uri="{FF2B5EF4-FFF2-40B4-BE49-F238E27FC236}">
                    <a16:creationId xmlns:a16="http://schemas.microsoft.com/office/drawing/2014/main" id="{8D5E41DC-E692-4F24-82C0-D6EC310CDF9A}"/>
                  </a:ext>
                </a:extLst>
              </p:cNvPr>
              <p:cNvPicPr>
                <a:picLocks noChangeAspect="1"/>
              </p:cNvPicPr>
              <p:nvPr/>
            </p:nvPicPr>
            <p:blipFill>
              <a:blip r:embed="rId4"/>
              <a:stretch>
                <a:fillRect/>
              </a:stretch>
            </p:blipFill>
            <p:spPr>
              <a:xfrm>
                <a:off x="3731480" y="2159206"/>
                <a:ext cx="883921" cy="883921"/>
              </a:xfrm>
              <a:prstGeom prst="rect">
                <a:avLst/>
              </a:prstGeom>
              <a:ln>
                <a:noFill/>
              </a:ln>
            </p:spPr>
            <p:style>
              <a:lnRef idx="2">
                <a:schemeClr val="accent2"/>
              </a:lnRef>
              <a:fillRef idx="1">
                <a:schemeClr val="lt1"/>
              </a:fillRef>
              <a:effectRef idx="0">
                <a:schemeClr val="accent2"/>
              </a:effectRef>
              <a:fontRef idx="minor">
                <a:schemeClr val="dk1"/>
              </a:fontRef>
            </p:style>
          </p:pic>
          <p:sp>
            <p:nvSpPr>
              <p:cNvPr id="21" name="TextBox 20">
                <a:extLst>
                  <a:ext uri="{FF2B5EF4-FFF2-40B4-BE49-F238E27FC236}">
                    <a16:creationId xmlns:a16="http://schemas.microsoft.com/office/drawing/2014/main" id="{12DC59F3-B2F6-4605-9671-EE4E000D85A3}"/>
                  </a:ext>
                </a:extLst>
              </p:cNvPr>
              <p:cNvSpPr txBox="1"/>
              <p:nvPr/>
            </p:nvSpPr>
            <p:spPr>
              <a:xfrm>
                <a:off x="3816995" y="2989425"/>
                <a:ext cx="768122" cy="24622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000" dirty="0"/>
                  <a:t>Clustering</a:t>
                </a:r>
              </a:p>
            </p:txBody>
          </p:sp>
        </p:grpSp>
      </p:grpSp>
      <p:grpSp>
        <p:nvGrpSpPr>
          <p:cNvPr id="50" name="Group 49">
            <a:extLst>
              <a:ext uri="{FF2B5EF4-FFF2-40B4-BE49-F238E27FC236}">
                <a16:creationId xmlns:a16="http://schemas.microsoft.com/office/drawing/2014/main" id="{F88A39BB-ED00-4D5E-9B10-731B0A057EF4}"/>
              </a:ext>
            </a:extLst>
          </p:cNvPr>
          <p:cNvGrpSpPr/>
          <p:nvPr/>
        </p:nvGrpSpPr>
        <p:grpSpPr>
          <a:xfrm>
            <a:off x="8725420" y="2422221"/>
            <a:ext cx="1404731" cy="1394791"/>
            <a:chOff x="1029139" y="1519328"/>
            <a:chExt cx="1404731" cy="1394791"/>
          </a:xfrm>
        </p:grpSpPr>
        <p:sp>
          <p:nvSpPr>
            <p:cNvPr id="15" name="Flowchart: Connector 14">
              <a:extLst>
                <a:ext uri="{FF2B5EF4-FFF2-40B4-BE49-F238E27FC236}">
                  <a16:creationId xmlns:a16="http://schemas.microsoft.com/office/drawing/2014/main" id="{5DA715C6-CED6-43F9-8750-EA765D5C5DF4}"/>
                </a:ext>
              </a:extLst>
            </p:cNvPr>
            <p:cNvSpPr/>
            <p:nvPr/>
          </p:nvSpPr>
          <p:spPr>
            <a:xfrm>
              <a:off x="1029139" y="1519328"/>
              <a:ext cx="1404731" cy="139479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DEA2029-B2FD-4CDA-8163-9B2D9CA45D70}"/>
                </a:ext>
              </a:extLst>
            </p:cNvPr>
            <p:cNvGrpSpPr/>
            <p:nvPr/>
          </p:nvGrpSpPr>
          <p:grpSpPr>
            <a:xfrm>
              <a:off x="1244771" y="1841299"/>
              <a:ext cx="1012045" cy="962504"/>
              <a:chOff x="7391638" y="4736264"/>
              <a:chExt cx="1619046" cy="1448440"/>
            </a:xfrm>
          </p:grpSpPr>
          <p:pic>
            <p:nvPicPr>
              <p:cNvPr id="23" name="Picture 22">
                <a:extLst>
                  <a:ext uri="{FF2B5EF4-FFF2-40B4-BE49-F238E27FC236}">
                    <a16:creationId xmlns:a16="http://schemas.microsoft.com/office/drawing/2014/main" id="{68493CA1-FE6E-40AC-A046-C929D75FBB5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00" b="96889" l="7556" r="92889">
                            <a14:foregroundMark x1="39111" y1="60444" x2="39111" y2="60444"/>
                            <a14:foregroundMark x1="34667" y1="52000" x2="39111" y2="86222"/>
                            <a14:foregroundMark x1="39111" y1="86222" x2="33333" y2="55111"/>
                            <a14:foregroundMark x1="33333" y1="55111" x2="30222" y2="51111"/>
                            <a14:foregroundMark x1="28000" y1="51556" x2="16000" y2="51556"/>
                            <a14:foregroundMark x1="12000" y1="33333" x2="7556" y2="68000"/>
                            <a14:foregroundMark x1="62222" y1="91111" x2="46667" y2="89778"/>
                            <a14:foregroundMark x1="52444" y1="97333" x2="47556" y2="95111"/>
                            <a14:foregroundMark x1="48444" y1="4444" x2="50667" y2="5333"/>
                            <a14:foregroundMark x1="92000" y1="24444" x2="92889" y2="35556"/>
                          </a14:backgroundRemoval>
                        </a14:imgEffect>
                      </a14:imgLayer>
                    </a14:imgProps>
                  </a:ext>
                </a:extLst>
              </a:blip>
              <a:stretch>
                <a:fillRect/>
              </a:stretch>
            </p:blipFill>
            <p:spPr>
              <a:xfrm>
                <a:off x="7728336" y="4736264"/>
                <a:ext cx="883921" cy="883921"/>
              </a:xfrm>
              <a:prstGeom prst="rect">
                <a:avLst/>
              </a:prstGeom>
            </p:spPr>
          </p:pic>
          <p:sp>
            <p:nvSpPr>
              <p:cNvPr id="24" name="TextBox 23">
                <a:extLst>
                  <a:ext uri="{FF2B5EF4-FFF2-40B4-BE49-F238E27FC236}">
                    <a16:creationId xmlns:a16="http://schemas.microsoft.com/office/drawing/2014/main" id="{3A76D0E9-0A40-4104-BA61-449F899C1497}"/>
                  </a:ext>
                </a:extLst>
              </p:cNvPr>
              <p:cNvSpPr txBox="1"/>
              <p:nvPr/>
            </p:nvSpPr>
            <p:spPr>
              <a:xfrm>
                <a:off x="7391638" y="5582592"/>
                <a:ext cx="1619046" cy="602112"/>
              </a:xfrm>
              <a:prstGeom prst="rect">
                <a:avLst/>
              </a:prstGeom>
              <a:noFill/>
            </p:spPr>
            <p:txBody>
              <a:bodyPr wrap="square" rtlCol="0">
                <a:spAutoFit/>
              </a:bodyPr>
              <a:lstStyle/>
              <a:p>
                <a:pPr algn="ctr"/>
                <a:r>
                  <a:rPr lang="en-US" sz="1000" dirty="0"/>
                  <a:t>Dimensionality</a:t>
                </a:r>
              </a:p>
              <a:p>
                <a:pPr algn="ctr"/>
                <a:r>
                  <a:rPr lang="en-US" sz="1000" dirty="0"/>
                  <a:t> Reduction</a:t>
                </a:r>
              </a:p>
            </p:txBody>
          </p:sp>
        </p:grpSp>
      </p:grpSp>
      <p:grpSp>
        <p:nvGrpSpPr>
          <p:cNvPr id="43" name="Group 42">
            <a:extLst>
              <a:ext uri="{FF2B5EF4-FFF2-40B4-BE49-F238E27FC236}">
                <a16:creationId xmlns:a16="http://schemas.microsoft.com/office/drawing/2014/main" id="{3E90BCE0-ADA4-474D-A902-837BAFF550F4}"/>
              </a:ext>
            </a:extLst>
          </p:cNvPr>
          <p:cNvGrpSpPr/>
          <p:nvPr/>
        </p:nvGrpSpPr>
        <p:grpSpPr>
          <a:xfrm>
            <a:off x="4609909" y="2324016"/>
            <a:ext cx="2020956" cy="2027582"/>
            <a:chOff x="4028894" y="2542418"/>
            <a:chExt cx="2020956" cy="2027582"/>
          </a:xfrm>
          <a:solidFill>
            <a:schemeClr val="accent4">
              <a:lumMod val="60000"/>
              <a:lumOff val="40000"/>
            </a:schemeClr>
          </a:solidFill>
        </p:grpSpPr>
        <p:sp>
          <p:nvSpPr>
            <p:cNvPr id="7" name="Flowchart: Connector 6">
              <a:extLst>
                <a:ext uri="{FF2B5EF4-FFF2-40B4-BE49-F238E27FC236}">
                  <a16:creationId xmlns:a16="http://schemas.microsoft.com/office/drawing/2014/main" id="{1C6C888D-18F2-42FA-A7D2-A17D797E14DF}"/>
                </a:ext>
              </a:extLst>
            </p:cNvPr>
            <p:cNvSpPr/>
            <p:nvPr/>
          </p:nvSpPr>
          <p:spPr>
            <a:xfrm>
              <a:off x="4028894" y="2542418"/>
              <a:ext cx="2020956" cy="2027582"/>
            </a:xfrm>
            <a:prstGeom prst="flowChartConnector">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descr="A close up of a logo&#10;&#10;Description automatically generated">
              <a:extLst>
                <a:ext uri="{FF2B5EF4-FFF2-40B4-BE49-F238E27FC236}">
                  <a16:creationId xmlns:a16="http://schemas.microsoft.com/office/drawing/2014/main" id="{526C6908-07C4-4E62-93B3-206C9BBBA00E}"/>
                </a:ext>
              </a:extLst>
            </p:cNvPr>
            <p:cNvPicPr>
              <a:picLocks noChangeAspect="1"/>
            </p:cNvPicPr>
            <p:nvPr/>
          </p:nvPicPr>
          <p:blipFill rotWithShape="1">
            <a:blip r:embed="rId7"/>
            <a:srcRect b="3620"/>
            <a:stretch/>
          </p:blipFill>
          <p:spPr>
            <a:xfrm>
              <a:off x="4316521" y="2865387"/>
              <a:ext cx="1404731" cy="1381644"/>
            </a:xfrm>
            <a:prstGeom prst="rect">
              <a:avLst/>
            </a:prstGeom>
            <a:grpFill/>
          </p:spPr>
        </p:pic>
      </p:grpSp>
      <p:grpSp>
        <p:nvGrpSpPr>
          <p:cNvPr id="48" name="Group 47">
            <a:extLst>
              <a:ext uri="{FF2B5EF4-FFF2-40B4-BE49-F238E27FC236}">
                <a16:creationId xmlns:a16="http://schemas.microsoft.com/office/drawing/2014/main" id="{54C5BAEC-5999-4BEE-86DF-3884D2E45369}"/>
              </a:ext>
            </a:extLst>
          </p:cNvPr>
          <p:cNvGrpSpPr/>
          <p:nvPr/>
        </p:nvGrpSpPr>
        <p:grpSpPr>
          <a:xfrm>
            <a:off x="685227" y="2609652"/>
            <a:ext cx="1404731" cy="1394791"/>
            <a:chOff x="6987206" y="2312703"/>
            <a:chExt cx="1404731" cy="1394791"/>
          </a:xfrm>
        </p:grpSpPr>
        <p:sp>
          <p:nvSpPr>
            <p:cNvPr id="13" name="Flowchart: Connector 12">
              <a:extLst>
                <a:ext uri="{FF2B5EF4-FFF2-40B4-BE49-F238E27FC236}">
                  <a16:creationId xmlns:a16="http://schemas.microsoft.com/office/drawing/2014/main" id="{1BC978BF-E53A-4873-88DA-B8A4B33EFFCF}"/>
                </a:ext>
              </a:extLst>
            </p:cNvPr>
            <p:cNvSpPr/>
            <p:nvPr/>
          </p:nvSpPr>
          <p:spPr>
            <a:xfrm>
              <a:off x="6987206" y="2312703"/>
              <a:ext cx="1404731" cy="1394791"/>
            </a:xfrm>
            <a:prstGeom prst="flowChartConnector">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7" name="Group 26">
              <a:extLst>
                <a:ext uri="{FF2B5EF4-FFF2-40B4-BE49-F238E27FC236}">
                  <a16:creationId xmlns:a16="http://schemas.microsoft.com/office/drawing/2014/main" id="{A431B85F-676A-419A-906E-CF13A32AF86F}"/>
                </a:ext>
              </a:extLst>
            </p:cNvPr>
            <p:cNvGrpSpPr/>
            <p:nvPr/>
          </p:nvGrpSpPr>
          <p:grpSpPr>
            <a:xfrm>
              <a:off x="7325905" y="2630587"/>
              <a:ext cx="879793" cy="837781"/>
              <a:chOff x="10067989" y="2353540"/>
              <a:chExt cx="795311" cy="837781"/>
            </a:xfrm>
          </p:grpSpPr>
          <p:pic>
            <p:nvPicPr>
              <p:cNvPr id="28" name="Picture 27" descr="A close up of a logo&#10;&#10;Description automatically generated">
                <a:extLst>
                  <a:ext uri="{FF2B5EF4-FFF2-40B4-BE49-F238E27FC236}">
                    <a16:creationId xmlns:a16="http://schemas.microsoft.com/office/drawing/2014/main" id="{132C408E-ACAF-4BFF-AAE4-899EFC2CCAED}"/>
                  </a:ext>
                </a:extLst>
              </p:cNvPr>
              <p:cNvPicPr>
                <a:picLocks noChangeAspect="1"/>
              </p:cNvPicPr>
              <p:nvPr/>
            </p:nvPicPr>
            <p:blipFill>
              <a:blip r:embed="rId8">
                <a:duotone>
                  <a:schemeClr val="accent3">
                    <a:shade val="45000"/>
                    <a:satMod val="135000"/>
                  </a:schemeClr>
                  <a:prstClr val="white"/>
                </a:duotone>
              </a:blip>
              <a:stretch>
                <a:fillRect/>
              </a:stretch>
            </p:blipFill>
            <p:spPr>
              <a:xfrm>
                <a:off x="10101860" y="2353540"/>
                <a:ext cx="647843" cy="647843"/>
              </a:xfrm>
              <a:prstGeom prst="rect">
                <a:avLst/>
              </a:prstGeom>
            </p:spPr>
          </p:pic>
          <p:sp>
            <p:nvSpPr>
              <p:cNvPr id="29" name="TextBox 28">
                <a:extLst>
                  <a:ext uri="{FF2B5EF4-FFF2-40B4-BE49-F238E27FC236}">
                    <a16:creationId xmlns:a16="http://schemas.microsoft.com/office/drawing/2014/main" id="{F9CD823A-397F-4CE8-B276-300BDA795339}"/>
                  </a:ext>
                </a:extLst>
              </p:cNvPr>
              <p:cNvSpPr txBox="1"/>
              <p:nvPr/>
            </p:nvSpPr>
            <p:spPr>
              <a:xfrm>
                <a:off x="10067989" y="2945100"/>
                <a:ext cx="795311" cy="246221"/>
              </a:xfrm>
              <a:prstGeom prst="rect">
                <a:avLst/>
              </a:prstGeom>
              <a:noFill/>
            </p:spPr>
            <p:txBody>
              <a:bodyPr wrap="square" rtlCol="0">
                <a:spAutoFit/>
              </a:bodyPr>
              <a:lstStyle/>
              <a:p>
                <a:r>
                  <a:rPr lang="en-US" sz="1000" dirty="0"/>
                  <a:t>Regression</a:t>
                </a:r>
              </a:p>
            </p:txBody>
          </p:sp>
        </p:grpSp>
      </p:grpSp>
      <p:sp>
        <p:nvSpPr>
          <p:cNvPr id="51" name="Arrow: Up 50">
            <a:extLst>
              <a:ext uri="{FF2B5EF4-FFF2-40B4-BE49-F238E27FC236}">
                <a16:creationId xmlns:a16="http://schemas.microsoft.com/office/drawing/2014/main" id="{05DF6BB3-9389-4E7F-8AEF-73013960B364}"/>
              </a:ext>
            </a:extLst>
          </p:cNvPr>
          <p:cNvSpPr/>
          <p:nvPr/>
        </p:nvSpPr>
        <p:spPr>
          <a:xfrm rot="3066589">
            <a:off x="6638545" y="2305560"/>
            <a:ext cx="295563" cy="491999"/>
          </a:xfrm>
          <a:prstGeom prst="up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Up 53">
            <a:extLst>
              <a:ext uri="{FF2B5EF4-FFF2-40B4-BE49-F238E27FC236}">
                <a16:creationId xmlns:a16="http://schemas.microsoft.com/office/drawing/2014/main" id="{2005457E-5835-4D9B-8619-E1EA6F28465B}"/>
              </a:ext>
            </a:extLst>
          </p:cNvPr>
          <p:cNvSpPr/>
          <p:nvPr/>
        </p:nvSpPr>
        <p:spPr>
          <a:xfrm rot="18050347">
            <a:off x="4288223" y="2299332"/>
            <a:ext cx="295563" cy="461227"/>
          </a:xfrm>
          <a:prstGeom prst="up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Up 54">
            <a:extLst>
              <a:ext uri="{FF2B5EF4-FFF2-40B4-BE49-F238E27FC236}">
                <a16:creationId xmlns:a16="http://schemas.microsoft.com/office/drawing/2014/main" id="{F0715F0E-B72F-4CE7-9419-DF2F6D2C2DDC}"/>
              </a:ext>
            </a:extLst>
          </p:cNvPr>
          <p:cNvSpPr/>
          <p:nvPr/>
        </p:nvSpPr>
        <p:spPr>
          <a:xfrm rot="10800000">
            <a:off x="5454253" y="4622864"/>
            <a:ext cx="295563" cy="461227"/>
          </a:xfrm>
          <a:prstGeom prst="upArrow">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 name="Straight Arrow Connector 1024">
            <a:extLst>
              <a:ext uri="{FF2B5EF4-FFF2-40B4-BE49-F238E27FC236}">
                <a16:creationId xmlns:a16="http://schemas.microsoft.com/office/drawing/2014/main" id="{62472EB6-011B-4049-A954-CE9160E08DA6}"/>
              </a:ext>
            </a:extLst>
          </p:cNvPr>
          <p:cNvCxnSpPr>
            <a:cxnSpLocks/>
          </p:cNvCxnSpPr>
          <p:nvPr/>
        </p:nvCxnSpPr>
        <p:spPr>
          <a:xfrm flipV="1">
            <a:off x="8553567" y="1627432"/>
            <a:ext cx="343706" cy="161304"/>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Straight Arrow Connector 66">
            <a:extLst>
              <a:ext uri="{FF2B5EF4-FFF2-40B4-BE49-F238E27FC236}">
                <a16:creationId xmlns:a16="http://schemas.microsoft.com/office/drawing/2014/main" id="{6CC27CA7-B5FA-409A-83B7-E77587B3E79B}"/>
              </a:ext>
            </a:extLst>
          </p:cNvPr>
          <p:cNvCxnSpPr>
            <a:cxnSpLocks/>
          </p:cNvCxnSpPr>
          <p:nvPr/>
        </p:nvCxnSpPr>
        <p:spPr>
          <a:xfrm>
            <a:off x="8519026" y="2596392"/>
            <a:ext cx="378247" cy="17175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56E48742-0075-43B4-A220-485585568EF4}"/>
              </a:ext>
            </a:extLst>
          </p:cNvPr>
          <p:cNvCxnSpPr>
            <a:cxnSpLocks/>
          </p:cNvCxnSpPr>
          <p:nvPr/>
        </p:nvCxnSpPr>
        <p:spPr>
          <a:xfrm flipH="1" flipV="1">
            <a:off x="2082741" y="1788736"/>
            <a:ext cx="417779" cy="182474"/>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Straight Arrow Connector 70">
            <a:extLst>
              <a:ext uri="{FF2B5EF4-FFF2-40B4-BE49-F238E27FC236}">
                <a16:creationId xmlns:a16="http://schemas.microsoft.com/office/drawing/2014/main" id="{542BA6F5-8837-4F1B-AEA5-DA9C4292E952}"/>
              </a:ext>
            </a:extLst>
          </p:cNvPr>
          <p:cNvCxnSpPr>
            <a:cxnSpLocks/>
          </p:cNvCxnSpPr>
          <p:nvPr/>
        </p:nvCxnSpPr>
        <p:spPr>
          <a:xfrm flipH="1">
            <a:off x="2271820" y="2788535"/>
            <a:ext cx="356205" cy="171337"/>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35" name="Group 1034">
            <a:extLst>
              <a:ext uri="{FF2B5EF4-FFF2-40B4-BE49-F238E27FC236}">
                <a16:creationId xmlns:a16="http://schemas.microsoft.com/office/drawing/2014/main" id="{DA07633D-EDEE-44F2-8D18-7F2DCC3CE9CC}"/>
              </a:ext>
            </a:extLst>
          </p:cNvPr>
          <p:cNvGrpSpPr/>
          <p:nvPr/>
        </p:nvGrpSpPr>
        <p:grpSpPr>
          <a:xfrm>
            <a:off x="2697818" y="1481376"/>
            <a:ext cx="1418489" cy="1441607"/>
            <a:chOff x="2852502" y="1258420"/>
            <a:chExt cx="1418489" cy="1441607"/>
          </a:xfrm>
        </p:grpSpPr>
        <p:grpSp>
          <p:nvGrpSpPr>
            <p:cNvPr id="42" name="Group 41">
              <a:extLst>
                <a:ext uri="{FF2B5EF4-FFF2-40B4-BE49-F238E27FC236}">
                  <a16:creationId xmlns:a16="http://schemas.microsoft.com/office/drawing/2014/main" id="{C5FEF85E-E171-4B7C-9920-12365495B17A}"/>
                </a:ext>
              </a:extLst>
            </p:cNvPr>
            <p:cNvGrpSpPr/>
            <p:nvPr/>
          </p:nvGrpSpPr>
          <p:grpSpPr>
            <a:xfrm>
              <a:off x="2852502" y="1258420"/>
              <a:ext cx="1418489" cy="1441607"/>
              <a:chOff x="2555893" y="1793242"/>
              <a:chExt cx="1418489" cy="1441607"/>
            </a:xfrm>
          </p:grpSpPr>
          <p:sp>
            <p:nvSpPr>
              <p:cNvPr id="9" name="Flowchart: Connector 8">
                <a:extLst>
                  <a:ext uri="{FF2B5EF4-FFF2-40B4-BE49-F238E27FC236}">
                    <a16:creationId xmlns:a16="http://schemas.microsoft.com/office/drawing/2014/main" id="{A84FF4AC-6EB5-45EA-9475-C2E89A15C8A4}"/>
                  </a:ext>
                </a:extLst>
              </p:cNvPr>
              <p:cNvSpPr/>
              <p:nvPr/>
            </p:nvSpPr>
            <p:spPr>
              <a:xfrm>
                <a:off x="2555893" y="1840058"/>
                <a:ext cx="1404731" cy="13947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1B0767D-1134-456B-8D5B-E507F37D208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33" b="90169" l="2338" r="99221">
                            <a14:foregroundMark x1="47273" y1="7303" x2="47273" y2="7303"/>
                            <a14:foregroundMark x1="47792" y1="4494" x2="47792" y2="4494"/>
                            <a14:foregroundMark x1="55584" y1="7303" x2="55584" y2="7303"/>
                            <a14:foregroundMark x1="57922" y1="9551" x2="57922" y2="9551"/>
                            <a14:foregroundMark x1="42338" y1="7584" x2="42338" y2="7584"/>
                            <a14:foregroundMark x1="41299" y1="8989" x2="41299" y2="8989"/>
                            <a14:foregroundMark x1="41039" y1="9831" x2="41039" y2="9831"/>
                            <a14:foregroundMark x1="3896" y1="80337" x2="3896" y2="80337"/>
                            <a14:foregroundMark x1="2338" y1="56742" x2="2338" y2="56742"/>
                            <a14:foregroundMark x1="70130" y1="90730" x2="70130" y2="90730"/>
                            <a14:foregroundMark x1="92468" y1="50281" x2="92468" y2="50281"/>
                            <a14:foregroundMark x1="95065" y1="57022" x2="95065" y2="57022"/>
                            <a14:foregroundMark x1="99221" y1="59270" x2="99221" y2="59270"/>
                            <a14:foregroundMark x1="41558" y1="8146" x2="41558" y2="8146"/>
                            <a14:foregroundMark x1="40779" y1="8989" x2="40779" y2="8989"/>
                            <a14:foregroundMark x1="40000" y1="9831" x2="40000" y2="9831"/>
                            <a14:foregroundMark x1="60000" y1="10674" x2="60000" y2="10674"/>
                            <a14:foregroundMark x1="57403" y1="7584" x2="57403" y2="7584"/>
                            <a14:backgroundMark x1="92468" y1="50281" x2="92468" y2="50281"/>
                            <a14:backgroundMark x1="60000" y1="10393" x2="60000" y2="10393"/>
                            <a14:backgroundMark x1="60519" y1="10955" x2="60519" y2="10955"/>
                            <a14:backgroundMark x1="21039" y1="70787" x2="21039" y2="70787"/>
                            <a14:backgroundMark x1="21818" y1="72472" x2="21818" y2="72472"/>
                            <a14:backgroundMark x1="20000" y1="71348" x2="20000" y2="71348"/>
                            <a14:backgroundMark x1="18961" y1="71629" x2="18961" y2="71629"/>
                            <a14:backgroundMark x1="16364" y1="72753" x2="16364" y2="72753"/>
                            <a14:backgroundMark x1="16364" y1="74719" x2="16364" y2="74719"/>
                            <a14:backgroundMark x1="33247" y1="66292" x2="33247" y2="66292"/>
                            <a14:backgroundMark x1="32727" y1="68820" x2="32727" y2="68820"/>
                            <a14:backgroundMark x1="76104" y1="74719" x2="76104" y2="74719"/>
                            <a14:backgroundMark x1="76364" y1="75281" x2="76364" y2="75281"/>
                            <a14:backgroundMark x1="76364" y1="75281" x2="76364" y2="75281"/>
                            <a14:backgroundMark x1="76364" y1="75281" x2="76364" y2="75281"/>
                            <a14:backgroundMark x1="76364" y1="75281" x2="76364" y2="75281"/>
                            <a14:backgroundMark x1="77143" y1="76966" x2="77143" y2="76966"/>
                            <a14:backgroundMark x1="78182" y1="78371" x2="78182" y2="78371"/>
                            <a14:backgroundMark x1="79481" y1="79494" x2="79481" y2="79494"/>
                            <a14:backgroundMark x1="75065" y1="75843" x2="75065" y2="75843"/>
                            <a14:backgroundMark x1="74286" y1="75000" x2="74286" y2="75000"/>
                          </a14:backgroundRemoval>
                        </a14:imgEffect>
                      </a14:imgLayer>
                    </a14:imgProps>
                  </a:ext>
                </a:extLst>
              </a:blip>
              <a:stretch>
                <a:fillRect/>
              </a:stretch>
            </p:blipFill>
            <p:spPr>
              <a:xfrm>
                <a:off x="2720883" y="1793242"/>
                <a:ext cx="1253499" cy="1159079"/>
              </a:xfrm>
              <a:prstGeom prst="rect">
                <a:avLst/>
              </a:prstGeom>
            </p:spPr>
          </p:pic>
        </p:grpSp>
        <p:sp>
          <p:nvSpPr>
            <p:cNvPr id="77" name="TextBox 76">
              <a:extLst>
                <a:ext uri="{FF2B5EF4-FFF2-40B4-BE49-F238E27FC236}">
                  <a16:creationId xmlns:a16="http://schemas.microsoft.com/office/drawing/2014/main" id="{5E1C8BCE-31E1-42B7-8CA5-30DE58A26143}"/>
                </a:ext>
              </a:extLst>
            </p:cNvPr>
            <p:cNvSpPr txBox="1"/>
            <p:nvPr/>
          </p:nvSpPr>
          <p:spPr>
            <a:xfrm>
              <a:off x="3056736" y="2320001"/>
              <a:ext cx="981914"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200" dirty="0">
                  <a:solidFill>
                    <a:schemeClr val="bg1"/>
                  </a:solidFill>
                </a:rPr>
                <a:t>Supervised</a:t>
              </a:r>
            </a:p>
          </p:txBody>
        </p:sp>
      </p:grpSp>
      <p:grpSp>
        <p:nvGrpSpPr>
          <p:cNvPr id="1034" name="Group 1033">
            <a:extLst>
              <a:ext uri="{FF2B5EF4-FFF2-40B4-BE49-F238E27FC236}">
                <a16:creationId xmlns:a16="http://schemas.microsoft.com/office/drawing/2014/main" id="{5E6853B2-B814-4700-A9D7-7B8046A3A06C}"/>
              </a:ext>
            </a:extLst>
          </p:cNvPr>
          <p:cNvGrpSpPr/>
          <p:nvPr/>
        </p:nvGrpSpPr>
        <p:grpSpPr>
          <a:xfrm>
            <a:off x="7056970" y="1414269"/>
            <a:ext cx="1404731" cy="1394791"/>
            <a:chOff x="5701498" y="1335751"/>
            <a:chExt cx="1404731" cy="1394791"/>
          </a:xfrm>
        </p:grpSpPr>
        <p:grpSp>
          <p:nvGrpSpPr>
            <p:cNvPr id="32" name="Group 31">
              <a:extLst>
                <a:ext uri="{FF2B5EF4-FFF2-40B4-BE49-F238E27FC236}">
                  <a16:creationId xmlns:a16="http://schemas.microsoft.com/office/drawing/2014/main" id="{F1D3C569-9430-42DE-BB30-BBDF8AA61A49}"/>
                </a:ext>
              </a:extLst>
            </p:cNvPr>
            <p:cNvGrpSpPr/>
            <p:nvPr/>
          </p:nvGrpSpPr>
          <p:grpSpPr>
            <a:xfrm>
              <a:off x="5701498" y="1335751"/>
              <a:ext cx="1404731" cy="1394791"/>
              <a:chOff x="5668616" y="1316932"/>
              <a:chExt cx="1404731" cy="1394791"/>
            </a:xfrm>
          </p:grpSpPr>
          <p:sp>
            <p:nvSpPr>
              <p:cNvPr id="10" name="Flowchart: Connector 9">
                <a:extLst>
                  <a:ext uri="{FF2B5EF4-FFF2-40B4-BE49-F238E27FC236}">
                    <a16:creationId xmlns:a16="http://schemas.microsoft.com/office/drawing/2014/main" id="{4537793E-1D89-4C61-A13C-92724BA3FE76}"/>
                  </a:ext>
                </a:extLst>
              </p:cNvPr>
              <p:cNvSpPr/>
              <p:nvPr/>
            </p:nvSpPr>
            <p:spPr>
              <a:xfrm>
                <a:off x="5668616" y="1316932"/>
                <a:ext cx="1404731" cy="13947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FED017C-34E2-4688-9055-777A286098D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385" b="99077" l="9455" r="89455">
                            <a14:foregroundMark x1="55636" y1="3692" x2="55636" y2="3692"/>
                            <a14:foregroundMark x1="57091" y1="7385" x2="57091" y2="7385"/>
                            <a14:foregroundMark x1="51636" y1="6769" x2="51636" y2="6769"/>
                            <a14:foregroundMark x1="49091" y1="4615" x2="49091" y2="4615"/>
                            <a14:foregroundMark x1="42909" y1="92000" x2="42909" y2="92000"/>
                            <a14:foregroundMark x1="41818" y1="94769" x2="41818" y2="94769"/>
                            <a14:foregroundMark x1="38909" y1="99077" x2="38909" y2="99077"/>
                            <a14:foregroundMark x1="31273" y1="95385" x2="31273" y2="95385"/>
                            <a14:foregroundMark x1="32364" y1="96923" x2="32364" y2="96923"/>
                            <a14:foregroundMark x1="33091" y1="98154" x2="33091" y2="98154"/>
                            <a14:foregroundMark x1="32364" y1="98769" x2="32364" y2="98769"/>
                            <a14:backgroundMark x1="56727" y1="3692" x2="56727" y2="3692"/>
                            <a14:backgroundMark x1="55636" y1="2769" x2="55636" y2="2769"/>
                            <a14:backgroundMark x1="55636" y1="3077" x2="55636" y2="3077"/>
                          </a14:backgroundRemoval>
                        </a14:imgEffect>
                      </a14:imgLayer>
                    </a14:imgProps>
                  </a:ext>
                </a:extLst>
              </a:blip>
              <a:stretch>
                <a:fillRect/>
              </a:stretch>
            </p:blipFill>
            <p:spPr>
              <a:xfrm>
                <a:off x="5950849" y="1399798"/>
                <a:ext cx="840836" cy="993715"/>
              </a:xfrm>
              <a:prstGeom prst="rect">
                <a:avLst/>
              </a:prstGeom>
            </p:spPr>
          </p:pic>
        </p:grpSp>
        <p:sp>
          <p:nvSpPr>
            <p:cNvPr id="78" name="TextBox 77">
              <a:extLst>
                <a:ext uri="{FF2B5EF4-FFF2-40B4-BE49-F238E27FC236}">
                  <a16:creationId xmlns:a16="http://schemas.microsoft.com/office/drawing/2014/main" id="{85828BBE-0EA7-4890-96EE-B672144FDBA7}"/>
                </a:ext>
              </a:extLst>
            </p:cNvPr>
            <p:cNvSpPr txBox="1"/>
            <p:nvPr/>
          </p:nvSpPr>
          <p:spPr>
            <a:xfrm>
              <a:off x="5856248" y="2318588"/>
              <a:ext cx="1130458"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200" dirty="0">
                  <a:solidFill>
                    <a:schemeClr val="bg1"/>
                  </a:solidFill>
                </a:rPr>
                <a:t>Unsupervised</a:t>
              </a:r>
            </a:p>
          </p:txBody>
        </p:sp>
      </p:grpSp>
      <p:grpSp>
        <p:nvGrpSpPr>
          <p:cNvPr id="1036" name="Group 1035">
            <a:extLst>
              <a:ext uri="{FF2B5EF4-FFF2-40B4-BE49-F238E27FC236}">
                <a16:creationId xmlns:a16="http://schemas.microsoft.com/office/drawing/2014/main" id="{034FEA05-8847-4327-99BB-173D496061EC}"/>
              </a:ext>
            </a:extLst>
          </p:cNvPr>
          <p:cNvGrpSpPr/>
          <p:nvPr/>
        </p:nvGrpSpPr>
        <p:grpSpPr>
          <a:xfrm>
            <a:off x="4892507" y="5343954"/>
            <a:ext cx="1409760" cy="1394791"/>
            <a:chOff x="4257233" y="4842898"/>
            <a:chExt cx="1409760" cy="1394791"/>
          </a:xfrm>
        </p:grpSpPr>
        <p:grpSp>
          <p:nvGrpSpPr>
            <p:cNvPr id="44" name="Group 43">
              <a:extLst>
                <a:ext uri="{FF2B5EF4-FFF2-40B4-BE49-F238E27FC236}">
                  <a16:creationId xmlns:a16="http://schemas.microsoft.com/office/drawing/2014/main" id="{7A78E2AB-9A74-4670-9D68-ABE31A4985DF}"/>
                </a:ext>
              </a:extLst>
            </p:cNvPr>
            <p:cNvGrpSpPr/>
            <p:nvPr/>
          </p:nvGrpSpPr>
          <p:grpSpPr>
            <a:xfrm>
              <a:off x="4257233" y="4842898"/>
              <a:ext cx="1404731" cy="1394791"/>
              <a:chOff x="4320205" y="4843672"/>
              <a:chExt cx="1404731" cy="1394791"/>
            </a:xfrm>
          </p:grpSpPr>
          <p:sp>
            <p:nvSpPr>
              <p:cNvPr id="11" name="Flowchart: Connector 10">
                <a:extLst>
                  <a:ext uri="{FF2B5EF4-FFF2-40B4-BE49-F238E27FC236}">
                    <a16:creationId xmlns:a16="http://schemas.microsoft.com/office/drawing/2014/main" id="{3D892A0D-CF7B-4856-9E49-96EFEA762261}"/>
                  </a:ext>
                </a:extLst>
              </p:cNvPr>
              <p:cNvSpPr/>
              <p:nvPr/>
            </p:nvSpPr>
            <p:spPr>
              <a:xfrm>
                <a:off x="4320205" y="4843672"/>
                <a:ext cx="1404731" cy="13947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reinforcement learning icon">
                <a:extLst>
                  <a:ext uri="{FF2B5EF4-FFF2-40B4-BE49-F238E27FC236}">
                    <a16:creationId xmlns:a16="http://schemas.microsoft.com/office/drawing/2014/main" id="{CC148CDC-AF68-46D7-B8F6-4ED35777D1F8}"/>
                  </a:ext>
                </a:extLst>
              </p:cNvPr>
              <p:cNvPicPr>
                <a:picLocks noChangeAspect="1" noChangeArrowheads="1"/>
              </p:cNvPicPr>
              <p:nvPr/>
            </p:nvPicPr>
            <p:blipFill>
              <a:blip r:embed="rId1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a:off x="4625046" y="5032919"/>
                <a:ext cx="795048" cy="795048"/>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extBox 78">
              <a:extLst>
                <a:ext uri="{FF2B5EF4-FFF2-40B4-BE49-F238E27FC236}">
                  <a16:creationId xmlns:a16="http://schemas.microsoft.com/office/drawing/2014/main" id="{2A44127E-44BC-4D89-884A-7B8D44AC5E41}"/>
                </a:ext>
              </a:extLst>
            </p:cNvPr>
            <p:cNvSpPr txBox="1"/>
            <p:nvPr/>
          </p:nvSpPr>
          <p:spPr>
            <a:xfrm>
              <a:off x="4265328" y="5795221"/>
              <a:ext cx="1401665"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200" dirty="0">
                  <a:solidFill>
                    <a:schemeClr val="bg1"/>
                  </a:solidFill>
                </a:rPr>
                <a:t>Reinforcement</a:t>
              </a:r>
            </a:p>
          </p:txBody>
        </p:sp>
      </p:grpSp>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Tree>
    <p:extLst>
      <p:ext uri="{BB962C8B-B14F-4D97-AF65-F5344CB8AC3E}">
        <p14:creationId xmlns:p14="http://schemas.microsoft.com/office/powerpoint/2010/main" val="381801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
        <p:nvSpPr>
          <p:cNvPr id="52" name="Inhaltsplatzhalter 1">
            <a:extLst>
              <a:ext uri="{FF2B5EF4-FFF2-40B4-BE49-F238E27FC236}">
                <a16:creationId xmlns:a16="http://schemas.microsoft.com/office/drawing/2014/main" id="{D725FCE8-E1ED-4864-B1E8-EC58FF416092}"/>
              </a:ext>
            </a:extLst>
          </p:cNvPr>
          <p:cNvSpPr txBox="1">
            <a:spLocks/>
          </p:cNvSpPr>
          <p:nvPr/>
        </p:nvSpPr>
        <p:spPr>
          <a:xfrm>
            <a:off x="626400" y="1621102"/>
            <a:ext cx="4714085" cy="3982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7D7AC"/>
                </a:solidFill>
                <a:latin typeface="Equip Medium" panose="02000503030000020004"/>
              </a:rPr>
              <a:t>SUPERVISED</a:t>
            </a:r>
          </a:p>
          <a:p>
            <a:pPr marL="285750" indent="-285750"/>
            <a:r>
              <a:rPr lang="en-US" sz="2400" dirty="0">
                <a:latin typeface="Equip Medium" panose="02000503030000020004"/>
              </a:rPr>
              <a:t>Makes machine learn explicitly</a:t>
            </a:r>
          </a:p>
          <a:p>
            <a:pPr marL="285750" indent="-285750">
              <a:buFont typeface="Arial" panose="020B0604020202020204" pitchFamily="34" charset="0"/>
              <a:buChar char="•"/>
            </a:pPr>
            <a:r>
              <a:rPr lang="en-US" sz="2400" dirty="0">
                <a:latin typeface="Equip Medium" panose="02000503030000020004"/>
              </a:rPr>
              <a:t>Has labeled data</a:t>
            </a:r>
          </a:p>
          <a:p>
            <a:pPr marL="285750" indent="-285750">
              <a:buFont typeface="Arial" panose="020B0604020202020204" pitchFamily="34" charset="0"/>
              <a:buChar char="•"/>
            </a:pPr>
            <a:r>
              <a:rPr lang="en-US" sz="2400" dirty="0">
                <a:latin typeface="Equip Medium" panose="02000503030000020004"/>
              </a:rPr>
              <a:t>Has a known result</a:t>
            </a:r>
          </a:p>
          <a:p>
            <a:pPr marL="285750" indent="-285750">
              <a:buFont typeface="Arial" panose="020B0604020202020204" pitchFamily="34" charset="0"/>
              <a:buChar char="•"/>
            </a:pPr>
            <a:r>
              <a:rPr lang="en-US" sz="2400" dirty="0">
                <a:latin typeface="Equip Medium" panose="02000503030000020004"/>
              </a:rPr>
              <a:t>Supervision is needed</a:t>
            </a:r>
            <a:endParaRPr lang="en-US" sz="2400" dirty="0">
              <a:solidFill>
                <a:schemeClr val="tx1">
                  <a:lumMod val="95000"/>
                  <a:lumOff val="5000"/>
                </a:schemeClr>
              </a:solidFill>
              <a:latin typeface="Equip Medium" panose="02000503030000020004"/>
            </a:endParaRPr>
          </a:p>
          <a:p>
            <a:pPr marL="0" indent="0">
              <a:buFont typeface="Arial" panose="020B0604020202020204" pitchFamily="34" charset="0"/>
              <a:buNone/>
            </a:pPr>
            <a:endParaRPr lang="en-IN" dirty="0">
              <a:latin typeface="Equip Medium" panose="02000503030000020004"/>
            </a:endParaRPr>
          </a:p>
          <a:p>
            <a:pPr marL="0" indent="0" algn="ctr">
              <a:buFont typeface="Arial" panose="020B0604020202020204" pitchFamily="34" charset="0"/>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pic>
        <p:nvPicPr>
          <p:cNvPr id="7" name="Picture 2" descr="Image result for normal curve icon">
            <a:extLst>
              <a:ext uri="{FF2B5EF4-FFF2-40B4-BE49-F238E27FC236}">
                <a16:creationId xmlns:a16="http://schemas.microsoft.com/office/drawing/2014/main" id="{4C3D1DA1-A431-44E1-836D-4D5FB4B187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556" b="96889" l="2667" r="89778">
                        <a14:foregroundMark x1="3222" y1="69296" x2="3166" y2="71459"/>
                        <a14:foregroundMark x1="4444" y1="22222" x2="4375" y2="24889"/>
                        <a14:foregroundMark x1="3556" y1="3556" x2="3556" y2="8000"/>
                        <a14:foregroundMark x1="22667" y1="94222" x2="54667" y2="96889"/>
                        <a14:foregroundMark x1="3556" y1="48000" x2="4000" y2="57778"/>
                        <a14:foregroundMark x1="4444" y1="77778" x2="4444" y2="93333"/>
                        <a14:backgroundMark x1="8444" y1="25778" x2="10592" y2="47680"/>
                        <a14:backgroundMark x1="6508" y1="57664" x2="9778" y2="67111"/>
                        <a14:backgroundMark x1="8000" y1="65778" x2="6378" y2="57670"/>
                        <a14:backgroundMark x1="889" y1="77333" x2="907" y2="77778"/>
                        <a14:backgroundMark x1="1333" y1="71556" x2="1661" y2="77778"/>
                        <a14:backgroundMark x1="5778" y1="24889" x2="5778" y2="27111"/>
                      </a14:backgroundRemoval>
                    </a14:imgEffect>
                  </a14:imgLayer>
                </a14:imgProps>
              </a:ext>
              <a:ext uri="{28A0092B-C50C-407E-A947-70E740481C1C}">
                <a14:useLocalDpi xmlns:a14="http://schemas.microsoft.com/office/drawing/2010/main" val="0"/>
              </a:ext>
            </a:extLst>
          </a:blip>
          <a:srcRect/>
          <a:stretch>
            <a:fillRect/>
          </a:stretch>
        </p:blipFill>
        <p:spPr bwMode="auto">
          <a:xfrm>
            <a:off x="8868348" y="3699235"/>
            <a:ext cx="1023221" cy="9052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B797BA-6A0E-4DEB-B682-B2F00FE95527}"/>
              </a:ext>
            </a:extLst>
          </p:cNvPr>
          <p:cNvSpPr txBox="1"/>
          <p:nvPr/>
        </p:nvSpPr>
        <p:spPr>
          <a:xfrm>
            <a:off x="8792405" y="4728688"/>
            <a:ext cx="1175109" cy="307777"/>
          </a:xfrm>
          <a:prstGeom prst="rect">
            <a:avLst/>
          </a:prstGeom>
          <a:noFill/>
          <a:ln>
            <a:noFill/>
          </a:ln>
        </p:spPr>
        <p:txBody>
          <a:bodyPr wrap="square" rtlCol="0">
            <a:spAutoFit/>
          </a:bodyPr>
          <a:lstStyle/>
          <a:p>
            <a:pPr algn="ctr"/>
            <a:r>
              <a:rPr lang="en-US" sz="1400" dirty="0"/>
              <a:t>Bayesian</a:t>
            </a:r>
          </a:p>
        </p:txBody>
      </p:sp>
      <p:pic>
        <p:nvPicPr>
          <p:cNvPr id="9" name="Picture 8" descr="A close up of a logo&#10;&#10;Description automatically generated">
            <a:extLst>
              <a:ext uri="{FF2B5EF4-FFF2-40B4-BE49-F238E27FC236}">
                <a16:creationId xmlns:a16="http://schemas.microsoft.com/office/drawing/2014/main" id="{8EB4D76A-AA6C-41D9-AF2B-796304AB5404}"/>
              </a:ext>
            </a:extLst>
          </p:cNvPr>
          <p:cNvPicPr>
            <a:picLocks noChangeAspect="1"/>
          </p:cNvPicPr>
          <p:nvPr/>
        </p:nvPicPr>
        <p:blipFill>
          <a:blip r:embed="rId5">
            <a:duotone>
              <a:schemeClr val="accent5">
                <a:shade val="45000"/>
                <a:satMod val="135000"/>
              </a:schemeClr>
              <a:prstClr val="white"/>
            </a:duotone>
          </a:blip>
          <a:stretch>
            <a:fillRect/>
          </a:stretch>
        </p:blipFill>
        <p:spPr>
          <a:xfrm>
            <a:off x="8232311" y="2193410"/>
            <a:ext cx="677128" cy="706923"/>
          </a:xfrm>
          <a:prstGeom prst="rect">
            <a:avLst/>
          </a:prstGeom>
          <a:ln>
            <a:noFill/>
          </a:ln>
        </p:spPr>
      </p:pic>
      <p:sp>
        <p:nvSpPr>
          <p:cNvPr id="10" name="TextBox 9">
            <a:extLst>
              <a:ext uri="{FF2B5EF4-FFF2-40B4-BE49-F238E27FC236}">
                <a16:creationId xmlns:a16="http://schemas.microsoft.com/office/drawing/2014/main" id="{23DC3EF1-B063-4032-ACC7-0B2CB11EE70A}"/>
              </a:ext>
            </a:extLst>
          </p:cNvPr>
          <p:cNvSpPr txBox="1"/>
          <p:nvPr/>
        </p:nvSpPr>
        <p:spPr>
          <a:xfrm>
            <a:off x="8006818" y="2912729"/>
            <a:ext cx="1216320" cy="307777"/>
          </a:xfrm>
          <a:prstGeom prst="rect">
            <a:avLst/>
          </a:prstGeom>
          <a:noFill/>
          <a:ln>
            <a:noFill/>
          </a:ln>
        </p:spPr>
        <p:txBody>
          <a:bodyPr wrap="square" rtlCol="0">
            <a:spAutoFit/>
          </a:bodyPr>
          <a:lstStyle/>
          <a:p>
            <a:r>
              <a:rPr lang="en-US" sz="1400" dirty="0"/>
              <a:t>Decision Tree</a:t>
            </a:r>
          </a:p>
        </p:txBody>
      </p:sp>
      <p:pic>
        <p:nvPicPr>
          <p:cNvPr id="11" name="Picture 10" descr="A close up of a logo&#10;&#10;Description automatically generated">
            <a:extLst>
              <a:ext uri="{FF2B5EF4-FFF2-40B4-BE49-F238E27FC236}">
                <a16:creationId xmlns:a16="http://schemas.microsoft.com/office/drawing/2014/main" id="{67106B71-3070-4687-AB9F-1757217B6185}"/>
              </a:ext>
            </a:extLst>
          </p:cNvPr>
          <p:cNvPicPr>
            <a:picLocks noChangeAspect="1"/>
          </p:cNvPicPr>
          <p:nvPr/>
        </p:nvPicPr>
        <p:blipFill>
          <a:blip r:embed="rId6">
            <a:duotone>
              <a:schemeClr val="accent1">
                <a:shade val="45000"/>
                <a:satMod val="135000"/>
              </a:schemeClr>
              <a:prstClr val="white"/>
            </a:duotone>
          </a:blip>
          <a:stretch>
            <a:fillRect/>
          </a:stretch>
        </p:blipFill>
        <p:spPr>
          <a:xfrm>
            <a:off x="7175614" y="3398270"/>
            <a:ext cx="1175109" cy="1207061"/>
          </a:xfrm>
          <a:prstGeom prst="rect">
            <a:avLst/>
          </a:prstGeom>
          <a:ln>
            <a:noFill/>
          </a:ln>
        </p:spPr>
      </p:pic>
      <p:sp>
        <p:nvSpPr>
          <p:cNvPr id="12" name="TextBox 11">
            <a:extLst>
              <a:ext uri="{FF2B5EF4-FFF2-40B4-BE49-F238E27FC236}">
                <a16:creationId xmlns:a16="http://schemas.microsoft.com/office/drawing/2014/main" id="{77AB0CF5-5746-4919-8CE6-C5BEB9175487}"/>
              </a:ext>
            </a:extLst>
          </p:cNvPr>
          <p:cNvSpPr txBox="1"/>
          <p:nvPr/>
        </p:nvSpPr>
        <p:spPr>
          <a:xfrm>
            <a:off x="7070952" y="4480745"/>
            <a:ext cx="1409154" cy="523220"/>
          </a:xfrm>
          <a:prstGeom prst="rect">
            <a:avLst/>
          </a:prstGeom>
          <a:noFill/>
          <a:ln>
            <a:noFill/>
          </a:ln>
        </p:spPr>
        <p:txBody>
          <a:bodyPr wrap="square" rtlCol="0">
            <a:spAutoFit/>
          </a:bodyPr>
          <a:lstStyle/>
          <a:p>
            <a:pPr algn="ctr"/>
            <a:r>
              <a:rPr lang="en-US" sz="1400" dirty="0"/>
              <a:t>Neural Networks</a:t>
            </a:r>
          </a:p>
        </p:txBody>
      </p:sp>
    </p:spTree>
    <p:extLst>
      <p:ext uri="{BB962C8B-B14F-4D97-AF65-F5344CB8AC3E}">
        <p14:creationId xmlns:p14="http://schemas.microsoft.com/office/powerpoint/2010/main" val="30982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621104"/>
            <a:ext cx="5019798" cy="5046026"/>
          </a:xfrm>
        </p:spPr>
        <p:txBody>
          <a:bodyPr/>
          <a:lstStyle/>
          <a:p>
            <a:pPr algn="just">
              <a:lnSpc>
                <a:spcPct val="150000"/>
              </a:lnSpc>
            </a:pPr>
            <a:r>
              <a:rPr lang="en-US" dirty="0">
                <a:latin typeface="Equip Medium" panose="02000503030000020004"/>
              </a:rPr>
              <a:t>Introduction</a:t>
            </a:r>
          </a:p>
          <a:p>
            <a:pPr lvl="1" algn="just">
              <a:lnSpc>
                <a:spcPct val="150000"/>
              </a:lnSpc>
              <a:buFont typeface="Courier New" panose="02070309020205020404" pitchFamily="49" charset="0"/>
              <a:buChar char="o"/>
            </a:pPr>
            <a:r>
              <a:rPr lang="en-US" sz="2800" dirty="0">
                <a:latin typeface="Equip Medium" panose="02000503030000020004"/>
              </a:rPr>
              <a:t>What, Why, How</a:t>
            </a:r>
          </a:p>
          <a:p>
            <a:pPr lvl="1" algn="just">
              <a:lnSpc>
                <a:spcPct val="150000"/>
              </a:lnSpc>
              <a:buFont typeface="Courier New" panose="02070309020205020404" pitchFamily="49" charset="0"/>
              <a:buChar char="o"/>
            </a:pPr>
            <a:r>
              <a:rPr lang="en-US" sz="2800" dirty="0">
                <a:latin typeface="Equip Medium" panose="02000503030000020004"/>
              </a:rPr>
              <a:t>Challenges</a:t>
            </a:r>
          </a:p>
          <a:p>
            <a:pPr lvl="1" algn="just">
              <a:lnSpc>
                <a:spcPct val="150000"/>
              </a:lnSpc>
              <a:buFont typeface="Courier New" panose="02070309020205020404" pitchFamily="49" charset="0"/>
              <a:buChar char="o"/>
            </a:pPr>
            <a:r>
              <a:rPr lang="en-US" sz="2800" dirty="0">
                <a:latin typeface="Equip Medium" panose="02000503030000020004"/>
              </a:rPr>
              <a:t>Types</a:t>
            </a:r>
            <a:endParaRPr lang="en-US" dirty="0">
              <a:latin typeface="Equip Medium" panose="02000503030000020004"/>
            </a:endParaRPr>
          </a:p>
          <a:p>
            <a:pPr algn="just">
              <a:lnSpc>
                <a:spcPct val="150000"/>
              </a:lnSpc>
            </a:pPr>
            <a:r>
              <a:rPr lang="en-US" dirty="0">
                <a:latin typeface="Equip Medium" panose="02000503030000020004"/>
              </a:rPr>
              <a:t>Regression</a:t>
            </a:r>
          </a:p>
          <a:p>
            <a:pPr lvl="1" algn="just">
              <a:lnSpc>
                <a:spcPct val="150000"/>
              </a:lnSpc>
              <a:buFont typeface="Courier New" panose="02070309020205020404" pitchFamily="49" charset="0"/>
              <a:buChar char="o"/>
            </a:pPr>
            <a:r>
              <a:rPr lang="en-US" sz="2800" dirty="0">
                <a:latin typeface="Equip Medium" panose="02000503030000020004"/>
              </a:rPr>
              <a:t>Linear Regression</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03074"/>
            <a:ext cx="7200000" cy="949866"/>
          </a:xfrm>
        </p:spPr>
        <p:txBody>
          <a:bodyPr/>
          <a:lstStyle/>
          <a:p>
            <a:r>
              <a:rPr lang="en-US" sz="5400" cap="all" spc="200" dirty="0">
                <a:solidFill>
                  <a:srgbClr val="47D7AC"/>
                </a:solidFill>
                <a:latin typeface="+mj-lt"/>
              </a:rPr>
              <a:t>Agenda</a:t>
            </a:r>
          </a:p>
        </p:txBody>
      </p:sp>
    </p:spTree>
    <p:extLst>
      <p:ext uri="{BB962C8B-B14F-4D97-AF65-F5344CB8AC3E}">
        <p14:creationId xmlns:p14="http://schemas.microsoft.com/office/powerpoint/2010/main" val="21251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
        <p:nvSpPr>
          <p:cNvPr id="52" name="Inhaltsplatzhalter 1">
            <a:extLst>
              <a:ext uri="{FF2B5EF4-FFF2-40B4-BE49-F238E27FC236}">
                <a16:creationId xmlns:a16="http://schemas.microsoft.com/office/drawing/2014/main" id="{D725FCE8-E1ED-4864-B1E8-EC58FF416092}"/>
              </a:ext>
            </a:extLst>
          </p:cNvPr>
          <p:cNvSpPr txBox="1">
            <a:spLocks/>
          </p:cNvSpPr>
          <p:nvPr/>
        </p:nvSpPr>
        <p:spPr>
          <a:xfrm>
            <a:off x="626400" y="1621102"/>
            <a:ext cx="4714085" cy="3982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7D7AC"/>
                </a:solidFill>
              </a:rPr>
              <a:t>REGRESSION</a:t>
            </a:r>
          </a:p>
          <a:p>
            <a:r>
              <a:rPr lang="en-US" sz="2400" dirty="0"/>
              <a:t>Output variable takes continuous values</a:t>
            </a:r>
          </a:p>
          <a:p>
            <a:endParaRPr lang="en-US" dirty="0">
              <a:solidFill>
                <a:schemeClr val="tx1">
                  <a:lumMod val="95000"/>
                  <a:lumOff val="5000"/>
                </a:schemeClr>
              </a:solidFill>
              <a:latin typeface="Equip Medium" panose="02000503030000020004"/>
            </a:endParaRPr>
          </a:p>
          <a:p>
            <a:pPr marL="0" indent="0">
              <a:buFont typeface="Arial" panose="020B0604020202020204" pitchFamily="34" charset="0"/>
              <a:buNone/>
            </a:pPr>
            <a:endParaRPr lang="en-IN" dirty="0">
              <a:latin typeface="Equip Medium" panose="02000503030000020004"/>
            </a:endParaRPr>
          </a:p>
          <a:p>
            <a:pPr marL="0" indent="0" algn="ctr">
              <a:buFont typeface="Arial" panose="020B0604020202020204" pitchFamily="34" charset="0"/>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pic>
        <p:nvPicPr>
          <p:cNvPr id="5" name="Picture 4" descr="A close up of a map&#10;&#10;Description automatically generated">
            <a:extLst>
              <a:ext uri="{FF2B5EF4-FFF2-40B4-BE49-F238E27FC236}">
                <a16:creationId xmlns:a16="http://schemas.microsoft.com/office/drawing/2014/main" id="{58ACC08C-DA09-4E68-8646-7DDC30FE5F0F}"/>
              </a:ext>
            </a:extLst>
          </p:cNvPr>
          <p:cNvPicPr>
            <a:picLocks noChangeAspect="1"/>
          </p:cNvPicPr>
          <p:nvPr/>
        </p:nvPicPr>
        <p:blipFill>
          <a:blip r:embed="rId3"/>
          <a:stretch>
            <a:fillRect/>
          </a:stretch>
        </p:blipFill>
        <p:spPr>
          <a:xfrm>
            <a:off x="5886968" y="1433634"/>
            <a:ext cx="5222019" cy="4281559"/>
          </a:xfrm>
          <a:prstGeom prst="rect">
            <a:avLst/>
          </a:prstGeom>
          <a:ln>
            <a:noFill/>
          </a:ln>
        </p:spPr>
      </p:pic>
    </p:spTree>
    <p:extLst>
      <p:ext uri="{BB962C8B-B14F-4D97-AF65-F5344CB8AC3E}">
        <p14:creationId xmlns:p14="http://schemas.microsoft.com/office/powerpoint/2010/main" val="1944937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
        <p:nvSpPr>
          <p:cNvPr id="52" name="Inhaltsplatzhalter 1">
            <a:extLst>
              <a:ext uri="{FF2B5EF4-FFF2-40B4-BE49-F238E27FC236}">
                <a16:creationId xmlns:a16="http://schemas.microsoft.com/office/drawing/2014/main" id="{D725FCE8-E1ED-4864-B1E8-EC58FF416092}"/>
              </a:ext>
            </a:extLst>
          </p:cNvPr>
          <p:cNvSpPr txBox="1">
            <a:spLocks/>
          </p:cNvSpPr>
          <p:nvPr/>
        </p:nvSpPr>
        <p:spPr>
          <a:xfrm>
            <a:off x="626400" y="1621102"/>
            <a:ext cx="4714085" cy="3982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7D7AC"/>
                </a:solidFill>
              </a:rPr>
              <a:t>CLASSIFICATION</a:t>
            </a:r>
          </a:p>
          <a:p>
            <a:r>
              <a:rPr lang="en-US" sz="2400" dirty="0"/>
              <a:t>Output variable takes discrete values</a:t>
            </a:r>
          </a:p>
          <a:p>
            <a:endParaRPr lang="en-US" dirty="0">
              <a:solidFill>
                <a:schemeClr val="tx1">
                  <a:lumMod val="95000"/>
                  <a:lumOff val="5000"/>
                </a:schemeClr>
              </a:solidFill>
              <a:latin typeface="Equip Medium" panose="02000503030000020004"/>
            </a:endParaRPr>
          </a:p>
          <a:p>
            <a:pPr marL="0" indent="0">
              <a:buFont typeface="Arial" panose="020B0604020202020204" pitchFamily="34" charset="0"/>
              <a:buNone/>
            </a:pPr>
            <a:endParaRPr lang="en-IN" dirty="0">
              <a:latin typeface="Equip Medium" panose="02000503030000020004"/>
            </a:endParaRPr>
          </a:p>
          <a:p>
            <a:pPr marL="0" indent="0" algn="ctr">
              <a:buFont typeface="Arial" panose="020B0604020202020204" pitchFamily="34" charset="0"/>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pic>
        <p:nvPicPr>
          <p:cNvPr id="6" name="Picture 5">
            <a:extLst>
              <a:ext uri="{FF2B5EF4-FFF2-40B4-BE49-F238E27FC236}">
                <a16:creationId xmlns:a16="http://schemas.microsoft.com/office/drawing/2014/main" id="{57047BD6-B6A0-453A-9733-002863CD4B45}"/>
              </a:ext>
            </a:extLst>
          </p:cNvPr>
          <p:cNvPicPr>
            <a:picLocks noChangeAspect="1"/>
          </p:cNvPicPr>
          <p:nvPr/>
        </p:nvPicPr>
        <p:blipFill>
          <a:blip r:embed="rId3"/>
          <a:stretch>
            <a:fillRect/>
          </a:stretch>
        </p:blipFill>
        <p:spPr>
          <a:xfrm>
            <a:off x="5814482" y="1449394"/>
            <a:ext cx="4866488" cy="4165587"/>
          </a:xfrm>
          <a:prstGeom prst="rect">
            <a:avLst/>
          </a:prstGeom>
          <a:ln>
            <a:noFill/>
          </a:ln>
        </p:spPr>
      </p:pic>
    </p:spTree>
    <p:extLst>
      <p:ext uri="{BB962C8B-B14F-4D97-AF65-F5344CB8AC3E}">
        <p14:creationId xmlns:p14="http://schemas.microsoft.com/office/powerpoint/2010/main" val="2955205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
        <p:nvSpPr>
          <p:cNvPr id="52" name="Inhaltsplatzhalter 1">
            <a:extLst>
              <a:ext uri="{FF2B5EF4-FFF2-40B4-BE49-F238E27FC236}">
                <a16:creationId xmlns:a16="http://schemas.microsoft.com/office/drawing/2014/main" id="{D725FCE8-E1ED-4864-B1E8-EC58FF416092}"/>
              </a:ext>
            </a:extLst>
          </p:cNvPr>
          <p:cNvSpPr txBox="1">
            <a:spLocks/>
          </p:cNvSpPr>
          <p:nvPr/>
        </p:nvSpPr>
        <p:spPr>
          <a:xfrm>
            <a:off x="626400" y="1621102"/>
            <a:ext cx="4714085" cy="3982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7D7AC"/>
                </a:solidFill>
              </a:rPr>
              <a:t>UNSUPERVISED</a:t>
            </a:r>
          </a:p>
          <a:p>
            <a:pPr marL="285750" indent="-285750"/>
            <a:r>
              <a:rPr lang="en-US" sz="2400" dirty="0"/>
              <a:t>Machine Understands Data</a:t>
            </a:r>
          </a:p>
          <a:p>
            <a:pPr marL="285750" indent="-285750"/>
            <a:r>
              <a:rPr lang="en-US" sz="2400" dirty="0"/>
              <a:t>Unlabeled Data</a:t>
            </a:r>
          </a:p>
          <a:p>
            <a:pPr marL="285750" indent="-285750"/>
            <a:r>
              <a:rPr lang="en-US" sz="2400" dirty="0"/>
              <a:t>There are no correct answers.</a:t>
            </a:r>
          </a:p>
          <a:p>
            <a:pPr marL="285750" indent="-285750"/>
            <a:r>
              <a:rPr lang="en-US" sz="2400" dirty="0"/>
              <a:t>Discovers unknown data patterns and data structure</a:t>
            </a:r>
          </a:p>
          <a:p>
            <a:pPr marL="0" indent="0">
              <a:buNone/>
            </a:pPr>
            <a:endParaRPr lang="en-US" dirty="0">
              <a:solidFill>
                <a:schemeClr val="tx1">
                  <a:lumMod val="95000"/>
                  <a:lumOff val="5000"/>
                </a:schemeClr>
              </a:solidFill>
              <a:latin typeface="Equip Medium" panose="02000503030000020004"/>
            </a:endParaRPr>
          </a:p>
          <a:p>
            <a:pPr marL="0" indent="0">
              <a:buFont typeface="Arial" panose="020B0604020202020204" pitchFamily="34" charset="0"/>
              <a:buNone/>
            </a:pPr>
            <a:endParaRPr lang="en-IN" dirty="0">
              <a:latin typeface="Equip Medium" panose="02000503030000020004"/>
            </a:endParaRPr>
          </a:p>
          <a:p>
            <a:pPr marL="0" indent="0" algn="ctr">
              <a:buFont typeface="Arial" panose="020B0604020202020204" pitchFamily="34" charset="0"/>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pic>
        <p:nvPicPr>
          <p:cNvPr id="6" name="Picture 5" descr="A close up of a logo&#10;&#10;Description automatically generated">
            <a:extLst>
              <a:ext uri="{FF2B5EF4-FFF2-40B4-BE49-F238E27FC236}">
                <a16:creationId xmlns:a16="http://schemas.microsoft.com/office/drawing/2014/main" id="{007DD086-82ED-4C2B-8DC6-717372A28EA3}"/>
              </a:ext>
            </a:extLst>
          </p:cNvPr>
          <p:cNvPicPr>
            <a:picLocks noChangeAspect="1"/>
          </p:cNvPicPr>
          <p:nvPr/>
        </p:nvPicPr>
        <p:blipFill>
          <a:blip r:embed="rId3"/>
          <a:stretch>
            <a:fillRect/>
          </a:stretch>
        </p:blipFill>
        <p:spPr>
          <a:xfrm>
            <a:off x="5755139" y="1480634"/>
            <a:ext cx="5441988" cy="3896732"/>
          </a:xfrm>
          <a:prstGeom prst="rect">
            <a:avLst/>
          </a:prstGeom>
          <a:ln>
            <a:noFill/>
          </a:ln>
        </p:spPr>
      </p:pic>
    </p:spTree>
    <p:extLst>
      <p:ext uri="{BB962C8B-B14F-4D97-AF65-F5344CB8AC3E}">
        <p14:creationId xmlns:p14="http://schemas.microsoft.com/office/powerpoint/2010/main" val="3376359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
        <p:nvSpPr>
          <p:cNvPr id="52" name="Inhaltsplatzhalter 1">
            <a:extLst>
              <a:ext uri="{FF2B5EF4-FFF2-40B4-BE49-F238E27FC236}">
                <a16:creationId xmlns:a16="http://schemas.microsoft.com/office/drawing/2014/main" id="{D725FCE8-E1ED-4864-B1E8-EC58FF416092}"/>
              </a:ext>
            </a:extLst>
          </p:cNvPr>
          <p:cNvSpPr txBox="1">
            <a:spLocks/>
          </p:cNvSpPr>
          <p:nvPr/>
        </p:nvSpPr>
        <p:spPr>
          <a:xfrm>
            <a:off x="626400" y="1621102"/>
            <a:ext cx="6630434" cy="3982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7D7AC"/>
                </a:solidFill>
              </a:rPr>
              <a:t>CLUSTERING</a:t>
            </a:r>
            <a:endParaRPr lang="en-US" dirty="0">
              <a:solidFill>
                <a:srgbClr val="47D7AC"/>
              </a:solidFill>
              <a:latin typeface="Equip Medium" panose="02000503030000020004"/>
            </a:endParaRPr>
          </a:p>
          <a:p>
            <a:pPr marL="285750" indent="-285750"/>
            <a:r>
              <a:rPr lang="en-US" sz="2400" dirty="0"/>
              <a:t>Process of dividing and grouping similar data samples together. </a:t>
            </a:r>
          </a:p>
          <a:p>
            <a:pPr marL="285750" indent="-285750"/>
            <a:r>
              <a:rPr lang="en-US" sz="2400" dirty="0"/>
              <a:t>Groups are usually called clusters. </a:t>
            </a:r>
          </a:p>
          <a:p>
            <a:pPr marL="285750" indent="-285750"/>
            <a:r>
              <a:rPr lang="en-US" sz="2400" dirty="0"/>
              <a:t>Effective in outlier detection</a:t>
            </a:r>
          </a:p>
          <a:p>
            <a:endParaRPr lang="en-US" dirty="0">
              <a:solidFill>
                <a:schemeClr val="tx1">
                  <a:lumMod val="95000"/>
                  <a:lumOff val="5000"/>
                </a:schemeClr>
              </a:solidFill>
              <a:latin typeface="Equip Medium" panose="02000503030000020004"/>
            </a:endParaRPr>
          </a:p>
          <a:p>
            <a:pPr marL="0" indent="0">
              <a:buFont typeface="Arial" panose="020B0604020202020204" pitchFamily="34" charset="0"/>
              <a:buNone/>
            </a:pPr>
            <a:endParaRPr lang="en-IN" dirty="0">
              <a:latin typeface="Equip Medium" panose="02000503030000020004"/>
            </a:endParaRPr>
          </a:p>
          <a:p>
            <a:pPr marL="0" indent="0" algn="ctr">
              <a:buFont typeface="Arial" panose="020B0604020202020204" pitchFamily="34" charset="0"/>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pic>
        <p:nvPicPr>
          <p:cNvPr id="5" name="Picture 4">
            <a:extLst>
              <a:ext uri="{FF2B5EF4-FFF2-40B4-BE49-F238E27FC236}">
                <a16:creationId xmlns:a16="http://schemas.microsoft.com/office/drawing/2014/main" id="{C1B98B2E-D45A-4C95-816B-C8785B905A9A}"/>
              </a:ext>
            </a:extLst>
          </p:cNvPr>
          <p:cNvPicPr>
            <a:picLocks noChangeAspect="1"/>
          </p:cNvPicPr>
          <p:nvPr/>
        </p:nvPicPr>
        <p:blipFill>
          <a:blip r:embed="rId3"/>
          <a:stretch>
            <a:fillRect/>
          </a:stretch>
        </p:blipFill>
        <p:spPr>
          <a:xfrm>
            <a:off x="7024546" y="1853160"/>
            <a:ext cx="3782884" cy="3551280"/>
          </a:xfrm>
          <a:prstGeom prst="rect">
            <a:avLst/>
          </a:prstGeom>
          <a:ln>
            <a:noFill/>
          </a:ln>
        </p:spPr>
      </p:pic>
    </p:spTree>
    <p:extLst>
      <p:ext uri="{BB962C8B-B14F-4D97-AF65-F5344CB8AC3E}">
        <p14:creationId xmlns:p14="http://schemas.microsoft.com/office/powerpoint/2010/main" val="14256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626400" y="339723"/>
            <a:ext cx="9861640" cy="9498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cap="all" spc="200" dirty="0">
                <a:solidFill>
                  <a:srgbClr val="47D7AC"/>
                </a:solidFill>
              </a:rPr>
              <a:t>TYPES OF MACHINE LEARNING</a:t>
            </a:r>
          </a:p>
        </p:txBody>
      </p:sp>
      <p:sp>
        <p:nvSpPr>
          <p:cNvPr id="52" name="Inhaltsplatzhalter 1">
            <a:extLst>
              <a:ext uri="{FF2B5EF4-FFF2-40B4-BE49-F238E27FC236}">
                <a16:creationId xmlns:a16="http://schemas.microsoft.com/office/drawing/2014/main" id="{D725FCE8-E1ED-4864-B1E8-EC58FF416092}"/>
              </a:ext>
            </a:extLst>
          </p:cNvPr>
          <p:cNvSpPr txBox="1">
            <a:spLocks/>
          </p:cNvSpPr>
          <p:nvPr/>
        </p:nvSpPr>
        <p:spPr>
          <a:xfrm>
            <a:off x="626400" y="1621102"/>
            <a:ext cx="6630434" cy="39820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47D7AC"/>
                </a:solidFill>
                <a:latin typeface="Equip Medium" panose="02000503030000020004"/>
              </a:rPr>
              <a:t>REINFORCEMENT</a:t>
            </a:r>
          </a:p>
          <a:p>
            <a:pPr marL="285750" indent="-285750"/>
            <a:r>
              <a:rPr lang="en-US" sz="2400" dirty="0">
                <a:latin typeface="Equip Medium" panose="02000503030000020004"/>
              </a:rPr>
              <a:t>Receives information from the environment and react to it by performing an action. </a:t>
            </a:r>
          </a:p>
          <a:p>
            <a:pPr marL="285750" indent="-285750"/>
            <a:r>
              <a:rPr lang="en-US" sz="2400" dirty="0">
                <a:latin typeface="Equip Medium" panose="02000503030000020004"/>
              </a:rPr>
              <a:t>Reward based</a:t>
            </a:r>
          </a:p>
          <a:p>
            <a:pPr marL="285750" indent="-285750"/>
            <a:r>
              <a:rPr lang="en-US" sz="2400" dirty="0">
                <a:latin typeface="Equip Medium" panose="02000503030000020004"/>
              </a:rPr>
              <a:t>Reward can be either +</a:t>
            </a:r>
            <a:r>
              <a:rPr lang="en-US" sz="2400" dirty="0" err="1">
                <a:latin typeface="Equip Medium" panose="02000503030000020004"/>
              </a:rPr>
              <a:t>ve</a:t>
            </a:r>
            <a:r>
              <a:rPr lang="en-US" sz="2400" dirty="0">
                <a:latin typeface="Equip Medium" panose="02000503030000020004"/>
              </a:rPr>
              <a:t> or –</a:t>
            </a:r>
            <a:r>
              <a:rPr lang="en-US" sz="2400" dirty="0" err="1">
                <a:latin typeface="Equip Medium" panose="02000503030000020004"/>
              </a:rPr>
              <a:t>ve</a:t>
            </a:r>
            <a:r>
              <a:rPr lang="en-US" sz="2400" dirty="0">
                <a:latin typeface="Equip Medium" panose="02000503030000020004"/>
              </a:rPr>
              <a:t>.</a:t>
            </a:r>
          </a:p>
          <a:p>
            <a:endParaRPr lang="en-US" dirty="0">
              <a:solidFill>
                <a:schemeClr val="tx1">
                  <a:lumMod val="95000"/>
                  <a:lumOff val="5000"/>
                </a:schemeClr>
              </a:solidFill>
              <a:latin typeface="Equip Medium" panose="02000503030000020004"/>
            </a:endParaRPr>
          </a:p>
          <a:p>
            <a:pPr marL="0" indent="0">
              <a:buFont typeface="Arial" panose="020B0604020202020204" pitchFamily="34" charset="0"/>
              <a:buNone/>
            </a:pPr>
            <a:endParaRPr lang="en-IN" dirty="0">
              <a:latin typeface="Equip Medium" panose="02000503030000020004"/>
            </a:endParaRPr>
          </a:p>
          <a:p>
            <a:pPr marL="0" indent="0" algn="ctr">
              <a:buFont typeface="Arial" panose="020B0604020202020204" pitchFamily="34" charset="0"/>
              <a:buNone/>
            </a:pPr>
            <a:endParaRPr lang="en-US" b="1" dirty="0">
              <a:latin typeface="Equip Medium" panose="02000503030000020004"/>
            </a:endParaRPr>
          </a:p>
          <a:p>
            <a:endParaRPr lang="en-US" dirty="0">
              <a:latin typeface="Equip Medium" panose="02000503030000020004"/>
            </a:endParaRPr>
          </a:p>
          <a:p>
            <a:endParaRPr lang="en-US" b="1" dirty="0">
              <a:latin typeface="Equip Medium" panose="02000503030000020004"/>
            </a:endParaRPr>
          </a:p>
        </p:txBody>
      </p:sp>
      <p:pic>
        <p:nvPicPr>
          <p:cNvPr id="56" name="Picture 55">
            <a:extLst>
              <a:ext uri="{FF2B5EF4-FFF2-40B4-BE49-F238E27FC236}">
                <a16:creationId xmlns:a16="http://schemas.microsoft.com/office/drawing/2014/main" id="{D3BE0B2A-50AD-47CA-8290-EF783229320D}"/>
              </a:ext>
            </a:extLst>
          </p:cNvPr>
          <p:cNvPicPr>
            <a:picLocks noChangeAspect="1"/>
          </p:cNvPicPr>
          <p:nvPr/>
        </p:nvPicPr>
        <p:blipFill>
          <a:blip r:embed="rId3"/>
          <a:stretch>
            <a:fillRect/>
          </a:stretch>
        </p:blipFill>
        <p:spPr>
          <a:xfrm>
            <a:off x="7366152" y="1621103"/>
            <a:ext cx="3888749" cy="4235961"/>
          </a:xfrm>
          <a:prstGeom prst="rect">
            <a:avLst/>
          </a:prstGeom>
          <a:ln>
            <a:noFill/>
          </a:ln>
        </p:spPr>
      </p:pic>
    </p:spTree>
    <p:extLst>
      <p:ext uri="{BB962C8B-B14F-4D97-AF65-F5344CB8AC3E}">
        <p14:creationId xmlns:p14="http://schemas.microsoft.com/office/powerpoint/2010/main" val="393987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399495" y="339723"/>
            <a:ext cx="10768613" cy="8676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cap="all" spc="200" dirty="0">
                <a:solidFill>
                  <a:srgbClr val="47D7AC"/>
                </a:solidFill>
              </a:rPr>
              <a:t>WHEN TO GO FOR MACHINE LEARNING</a:t>
            </a:r>
          </a:p>
        </p:txBody>
      </p:sp>
      <p:grpSp>
        <p:nvGrpSpPr>
          <p:cNvPr id="52" name="Group 51">
            <a:extLst>
              <a:ext uri="{FF2B5EF4-FFF2-40B4-BE49-F238E27FC236}">
                <a16:creationId xmlns:a16="http://schemas.microsoft.com/office/drawing/2014/main" id="{1277D66F-4639-4603-B063-7DE04A34F367}"/>
              </a:ext>
            </a:extLst>
          </p:cNvPr>
          <p:cNvGrpSpPr/>
          <p:nvPr/>
        </p:nvGrpSpPr>
        <p:grpSpPr>
          <a:xfrm>
            <a:off x="793175" y="1188717"/>
            <a:ext cx="4990626" cy="5286898"/>
            <a:chOff x="1251678" y="1188717"/>
            <a:chExt cx="4990626" cy="5286898"/>
          </a:xfrm>
          <a:solidFill>
            <a:srgbClr val="47D7AC"/>
          </a:solidFill>
        </p:grpSpPr>
        <p:pic>
          <p:nvPicPr>
            <p:cNvPr id="53" name="Graphic 52" descr="Thumbs Up Sign">
              <a:extLst>
                <a:ext uri="{FF2B5EF4-FFF2-40B4-BE49-F238E27FC236}">
                  <a16:creationId xmlns:a16="http://schemas.microsoft.com/office/drawing/2014/main" id="{0E4CA269-628B-45E1-AC33-3AD2AECF3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5082" y="1188717"/>
              <a:ext cx="914400" cy="914400"/>
            </a:xfrm>
            <a:prstGeom prst="rect">
              <a:avLst/>
            </a:prstGeom>
            <a:effectLst>
              <a:glow rad="63500">
                <a:schemeClr val="accent2">
                  <a:satMod val="175000"/>
                  <a:alpha val="40000"/>
                </a:schemeClr>
              </a:glow>
              <a:outerShdw blurRad="50800" dist="38100" dir="5400000" algn="t" rotWithShape="0">
                <a:prstClr val="black">
                  <a:alpha val="40000"/>
                </a:prstClr>
              </a:outerShdw>
            </a:effectLst>
          </p:spPr>
        </p:pic>
        <p:sp>
          <p:nvSpPr>
            <p:cNvPr id="56" name="Rectangle: Rounded Corners 55">
              <a:extLst>
                <a:ext uri="{FF2B5EF4-FFF2-40B4-BE49-F238E27FC236}">
                  <a16:creationId xmlns:a16="http://schemas.microsoft.com/office/drawing/2014/main" id="{6A191901-1A32-4F4D-BDBC-5300DF72EB5A}"/>
                </a:ext>
              </a:extLst>
            </p:cNvPr>
            <p:cNvSpPr/>
            <p:nvPr/>
          </p:nvSpPr>
          <p:spPr>
            <a:xfrm>
              <a:off x="1251678" y="2103117"/>
              <a:ext cx="4990626" cy="4372498"/>
            </a:xfrm>
            <a:prstGeom prst="roundRect">
              <a:avLst>
                <a:gd name="adj" fmla="val 4392"/>
              </a:avLst>
            </a:prstGeom>
            <a:grp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bg2"/>
                  </a:solidFill>
                </a:rPr>
                <a:t>When you cannot code the rules.</a:t>
              </a:r>
            </a:p>
            <a:p>
              <a:pPr marL="285750" indent="-285750">
                <a:buFont typeface="Arial" panose="020B0604020202020204" pitchFamily="34" charset="0"/>
                <a:buChar char="•"/>
              </a:pPr>
              <a:r>
                <a:rPr lang="en-US" sz="2400" dirty="0">
                  <a:solidFill>
                    <a:schemeClr val="bg2"/>
                  </a:solidFill>
                </a:rPr>
                <a:t>Data is ever changing / increasing.</a:t>
              </a:r>
            </a:p>
            <a:p>
              <a:pPr marL="285750" indent="-285750">
                <a:buFont typeface="Arial" panose="020B0604020202020204" pitchFamily="34" charset="0"/>
                <a:buChar char="•"/>
              </a:pPr>
              <a:r>
                <a:rPr lang="en-US" sz="2400" dirty="0">
                  <a:solidFill>
                    <a:schemeClr val="bg2"/>
                  </a:solidFill>
                </a:rPr>
                <a:t>When you have sufficient and relevant data.</a:t>
              </a:r>
            </a:p>
            <a:p>
              <a:pPr marL="285750" indent="-285750">
                <a:buFont typeface="Arial" panose="020B0604020202020204" pitchFamily="34" charset="0"/>
                <a:buChar char="•"/>
              </a:pPr>
              <a:r>
                <a:rPr lang="en-US" sz="2400" dirty="0">
                  <a:solidFill>
                    <a:schemeClr val="bg2"/>
                  </a:solidFill>
                </a:rPr>
                <a:t>Sufficient time and infrastructure.</a:t>
              </a:r>
            </a:p>
            <a:p>
              <a:pPr marL="285750" indent="-285750">
                <a:buFont typeface="Arial" panose="020B0604020202020204" pitchFamily="34" charset="0"/>
                <a:buChar char="•"/>
              </a:pPr>
              <a:r>
                <a:rPr lang="en-US" sz="2400" dirty="0">
                  <a:solidFill>
                    <a:schemeClr val="bg2"/>
                  </a:solidFill>
                </a:rPr>
                <a:t>Information gathered has value</a:t>
              </a:r>
            </a:p>
            <a:p>
              <a:pPr marL="285750" indent="-285750">
                <a:buFont typeface="Arial" panose="020B0604020202020204" pitchFamily="34" charset="0"/>
                <a:buChar char="•"/>
              </a:pPr>
              <a:endParaRPr lang="en-US" dirty="0"/>
            </a:p>
            <a:p>
              <a:endParaRPr lang="en-US" dirty="0"/>
            </a:p>
          </p:txBody>
        </p:sp>
      </p:grpSp>
      <p:grpSp>
        <p:nvGrpSpPr>
          <p:cNvPr id="57" name="Group 56">
            <a:extLst>
              <a:ext uri="{FF2B5EF4-FFF2-40B4-BE49-F238E27FC236}">
                <a16:creationId xmlns:a16="http://schemas.microsoft.com/office/drawing/2014/main" id="{7F0AA82B-7A4E-4B1E-B876-1504BD59AA0B}"/>
              </a:ext>
            </a:extLst>
          </p:cNvPr>
          <p:cNvGrpSpPr/>
          <p:nvPr/>
        </p:nvGrpSpPr>
        <p:grpSpPr>
          <a:xfrm>
            <a:off x="6534912" y="1188717"/>
            <a:ext cx="4990626" cy="5286898"/>
            <a:chOff x="6534912" y="1188717"/>
            <a:chExt cx="4990626" cy="5286898"/>
          </a:xfrm>
        </p:grpSpPr>
        <p:pic>
          <p:nvPicPr>
            <p:cNvPr id="58" name="Graphic 57" descr="Thumbs Up Sign">
              <a:extLst>
                <a:ext uri="{FF2B5EF4-FFF2-40B4-BE49-F238E27FC236}">
                  <a16:creationId xmlns:a16="http://schemas.microsoft.com/office/drawing/2014/main" id="{6894AB9C-A442-4C5A-948E-40FA47A927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8242518" y="1188717"/>
              <a:ext cx="914400" cy="914400"/>
            </a:xfrm>
            <a:prstGeom prst="rect">
              <a:avLst/>
            </a:prstGeom>
            <a:effectLst>
              <a:glow rad="63500">
                <a:schemeClr val="accent2">
                  <a:satMod val="175000"/>
                  <a:alpha val="40000"/>
                </a:schemeClr>
              </a:glow>
            </a:effectLst>
          </p:spPr>
        </p:pic>
        <p:sp>
          <p:nvSpPr>
            <p:cNvPr id="59" name="Rectangle: Rounded Corners 58">
              <a:extLst>
                <a:ext uri="{FF2B5EF4-FFF2-40B4-BE49-F238E27FC236}">
                  <a16:creationId xmlns:a16="http://schemas.microsoft.com/office/drawing/2014/main" id="{196A3E25-322D-4330-AAD1-CB84C898E692}"/>
                </a:ext>
              </a:extLst>
            </p:cNvPr>
            <p:cNvSpPr/>
            <p:nvPr/>
          </p:nvSpPr>
          <p:spPr>
            <a:xfrm>
              <a:off x="6534912" y="2103117"/>
              <a:ext cx="4990626" cy="4372498"/>
            </a:xfrm>
            <a:prstGeom prst="roundRect">
              <a:avLst>
                <a:gd name="adj" fmla="val 4392"/>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bg2"/>
                  </a:solidFill>
                </a:rPr>
                <a:t>Problem is simple and can be solved using traditional programming.</a:t>
              </a:r>
            </a:p>
            <a:p>
              <a:pPr marL="285750" indent="-285750">
                <a:buFont typeface="Arial" panose="020B0604020202020204" pitchFamily="34" charset="0"/>
                <a:buChar char="•"/>
              </a:pPr>
              <a:r>
                <a:rPr lang="en-US" sz="2400" dirty="0">
                  <a:solidFill>
                    <a:schemeClr val="bg2"/>
                  </a:solidFill>
                </a:rPr>
                <a:t>Not sufficient or good data.</a:t>
              </a:r>
            </a:p>
            <a:p>
              <a:pPr marL="285750" indent="-285750">
                <a:buFont typeface="Arial" panose="020B0604020202020204" pitchFamily="34" charset="0"/>
                <a:buChar char="•"/>
              </a:pPr>
              <a:r>
                <a:rPr lang="en-US" sz="2400" dirty="0">
                  <a:solidFill>
                    <a:schemeClr val="bg2"/>
                  </a:solidFill>
                </a:rPr>
                <a:t>Too noisy data.</a:t>
              </a:r>
            </a:p>
            <a:p>
              <a:pPr marL="285750" indent="-285750">
                <a:buFont typeface="Arial" panose="020B0604020202020204" pitchFamily="34" charset="0"/>
                <a:buChar char="•"/>
              </a:pPr>
              <a:r>
                <a:rPr lang="en-US" sz="2400" dirty="0">
                  <a:solidFill>
                    <a:schemeClr val="bg2"/>
                  </a:solidFill>
                </a:rPr>
                <a:t>Insufficient infrastructure.</a:t>
              </a:r>
            </a:p>
            <a:p>
              <a:pPr algn="ctr"/>
              <a:endParaRPr lang="en-US" dirty="0"/>
            </a:p>
          </p:txBody>
        </p:sp>
      </p:grpSp>
    </p:spTree>
    <p:extLst>
      <p:ext uri="{BB962C8B-B14F-4D97-AF65-F5344CB8AC3E}">
        <p14:creationId xmlns:p14="http://schemas.microsoft.com/office/powerpoint/2010/main" val="16083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el 2">
            <a:extLst>
              <a:ext uri="{FF2B5EF4-FFF2-40B4-BE49-F238E27FC236}">
                <a16:creationId xmlns:a16="http://schemas.microsoft.com/office/drawing/2014/main" id="{75240DF5-ACC8-49B3-9A28-AB528656980C}"/>
              </a:ext>
            </a:extLst>
          </p:cNvPr>
          <p:cNvSpPr txBox="1">
            <a:spLocks/>
          </p:cNvSpPr>
          <p:nvPr/>
        </p:nvSpPr>
        <p:spPr>
          <a:xfrm>
            <a:off x="266331" y="339723"/>
            <a:ext cx="10901778" cy="8676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600" b="1" cap="all" spc="200" dirty="0">
                <a:solidFill>
                  <a:srgbClr val="47D7AC"/>
                </a:solidFill>
              </a:rPr>
              <a:t>Commonly USED TOOLS AND LIBRARIES</a:t>
            </a:r>
          </a:p>
        </p:txBody>
      </p:sp>
      <p:sp>
        <p:nvSpPr>
          <p:cNvPr id="9" name="Rectangle: Rounded Corners 8">
            <a:extLst>
              <a:ext uri="{FF2B5EF4-FFF2-40B4-BE49-F238E27FC236}">
                <a16:creationId xmlns:a16="http://schemas.microsoft.com/office/drawing/2014/main" id="{D7AE7188-74E6-443F-9148-C7822388318B}"/>
              </a:ext>
            </a:extLst>
          </p:cNvPr>
          <p:cNvSpPr/>
          <p:nvPr/>
        </p:nvSpPr>
        <p:spPr>
          <a:xfrm>
            <a:off x="7905358" y="1926307"/>
            <a:ext cx="2164618" cy="3853364"/>
          </a:xfrm>
          <a:prstGeom prst="roundRect">
            <a:avLst>
              <a:gd name="adj" fmla="val 4189"/>
            </a:avLst>
          </a:prstGeom>
          <a:solidFill>
            <a:srgbClr val="47D7AC"/>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2DA3DE6B-B95A-4F77-9624-C4D50D9747AC}"/>
              </a:ext>
            </a:extLst>
          </p:cNvPr>
          <p:cNvSpPr/>
          <p:nvPr/>
        </p:nvSpPr>
        <p:spPr>
          <a:xfrm>
            <a:off x="5231758" y="1926305"/>
            <a:ext cx="2031539" cy="3853365"/>
          </a:xfrm>
          <a:prstGeom prst="roundRect">
            <a:avLst>
              <a:gd name="adj" fmla="val 4983"/>
            </a:avLst>
          </a:prstGeom>
          <a:solidFill>
            <a:srgbClr val="47D7AC"/>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D95EF8D9-6320-44A1-8A8A-A17C00112E10}"/>
              </a:ext>
            </a:extLst>
          </p:cNvPr>
          <p:cNvSpPr/>
          <p:nvPr/>
        </p:nvSpPr>
        <p:spPr>
          <a:xfrm>
            <a:off x="2419110" y="1926306"/>
            <a:ext cx="2164618" cy="3853365"/>
          </a:xfrm>
          <a:prstGeom prst="roundRect">
            <a:avLst>
              <a:gd name="adj" fmla="val 4563"/>
            </a:avLst>
          </a:prstGeom>
          <a:solidFill>
            <a:srgbClr val="47D7AC"/>
          </a:solidFill>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endParaRPr lang="en-IN"/>
          </a:p>
        </p:txBody>
      </p:sp>
      <p:pic>
        <p:nvPicPr>
          <p:cNvPr id="12" name="Picture 11">
            <a:extLst>
              <a:ext uri="{FF2B5EF4-FFF2-40B4-BE49-F238E27FC236}">
                <a16:creationId xmlns:a16="http://schemas.microsoft.com/office/drawing/2014/main" id="{E5C53725-1733-4782-919F-38846BB9B2C7}"/>
              </a:ext>
            </a:extLst>
          </p:cNvPr>
          <p:cNvPicPr>
            <a:picLocks noChangeAspect="1"/>
          </p:cNvPicPr>
          <p:nvPr/>
        </p:nvPicPr>
        <p:blipFill>
          <a:blip r:embed="rId3"/>
          <a:stretch>
            <a:fillRect/>
          </a:stretch>
        </p:blipFill>
        <p:spPr>
          <a:xfrm>
            <a:off x="2552363" y="2345620"/>
            <a:ext cx="1937713" cy="868221"/>
          </a:xfrm>
          <a:prstGeom prst="rect">
            <a:avLst/>
          </a:prstGeom>
          <a:solidFill>
            <a:srgbClr val="47D7AC"/>
          </a:solidFill>
        </p:spPr>
      </p:pic>
      <p:pic>
        <p:nvPicPr>
          <p:cNvPr id="13" name="Picture 12">
            <a:extLst>
              <a:ext uri="{FF2B5EF4-FFF2-40B4-BE49-F238E27FC236}">
                <a16:creationId xmlns:a16="http://schemas.microsoft.com/office/drawing/2014/main" id="{DC6A51C8-D9B0-4D7F-ACE5-CE5D00A33F2F}"/>
              </a:ext>
            </a:extLst>
          </p:cNvPr>
          <p:cNvPicPr>
            <a:picLocks noChangeAspect="1"/>
          </p:cNvPicPr>
          <p:nvPr/>
        </p:nvPicPr>
        <p:blipFill>
          <a:blip r:embed="rId4"/>
          <a:stretch>
            <a:fillRect/>
          </a:stretch>
        </p:blipFill>
        <p:spPr>
          <a:xfrm>
            <a:off x="5746398" y="2388693"/>
            <a:ext cx="805400" cy="782073"/>
          </a:xfrm>
          <a:prstGeom prst="rect">
            <a:avLst/>
          </a:prstGeom>
          <a:solidFill>
            <a:srgbClr val="47D7AC"/>
          </a:solidFill>
        </p:spPr>
      </p:pic>
      <p:pic>
        <p:nvPicPr>
          <p:cNvPr id="14" name="Picture 2" descr="Image result for matlab logo">
            <a:extLst>
              <a:ext uri="{FF2B5EF4-FFF2-40B4-BE49-F238E27FC236}">
                <a16:creationId xmlns:a16="http://schemas.microsoft.com/office/drawing/2014/main" id="{E324DC3B-96DF-47D2-BC74-FCECA48D3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9876" y="2375434"/>
            <a:ext cx="658973" cy="483000"/>
          </a:xfrm>
          <a:prstGeom prst="rect">
            <a:avLst/>
          </a:prstGeom>
          <a:solidFill>
            <a:srgbClr val="47D7AC"/>
          </a:solidFill>
        </p:spPr>
      </p:pic>
      <p:sp>
        <p:nvSpPr>
          <p:cNvPr id="15" name="TextBox 14">
            <a:extLst>
              <a:ext uri="{FF2B5EF4-FFF2-40B4-BE49-F238E27FC236}">
                <a16:creationId xmlns:a16="http://schemas.microsoft.com/office/drawing/2014/main" id="{2D1E719D-31FC-47B9-A5E3-31FE4128283B}"/>
              </a:ext>
            </a:extLst>
          </p:cNvPr>
          <p:cNvSpPr txBox="1"/>
          <p:nvPr/>
        </p:nvSpPr>
        <p:spPr>
          <a:xfrm>
            <a:off x="2565043" y="3605745"/>
            <a:ext cx="1759711" cy="2031325"/>
          </a:xfrm>
          <a:prstGeom prst="rect">
            <a:avLst/>
          </a:prstGeom>
          <a:solidFill>
            <a:srgbClr val="47D7AC"/>
          </a:solidFill>
        </p:spPr>
        <p:txBody>
          <a:bodyPr wrap="square" rtlCol="0">
            <a:spAutoFit/>
          </a:bodyPr>
          <a:lstStyle/>
          <a:p>
            <a:pPr marL="285750" indent="-285750">
              <a:buFont typeface="Arial" panose="020B0604020202020204" pitchFamily="34" charset="0"/>
              <a:buChar char="•"/>
            </a:pPr>
            <a:r>
              <a:rPr lang="en-IN" b="1" dirty="0"/>
              <a:t>Scikit-learn</a:t>
            </a:r>
          </a:p>
          <a:p>
            <a:pPr marL="285750" indent="-285750">
              <a:buFont typeface="Arial" panose="020B0604020202020204" pitchFamily="34" charset="0"/>
              <a:buChar char="•"/>
            </a:pPr>
            <a:r>
              <a:rPr lang="en-IN" b="1" dirty="0"/>
              <a:t>TensorFlow</a:t>
            </a:r>
          </a:p>
          <a:p>
            <a:pPr marL="285750" indent="-285750">
              <a:buFont typeface="Arial" panose="020B0604020202020204" pitchFamily="34" charset="0"/>
              <a:buChar char="•"/>
            </a:pPr>
            <a:r>
              <a:rPr lang="en-IN" b="1" dirty="0"/>
              <a:t>Theano</a:t>
            </a:r>
          </a:p>
          <a:p>
            <a:pPr marL="285750" indent="-285750">
              <a:buFont typeface="Arial" panose="020B0604020202020204" pitchFamily="34" charset="0"/>
              <a:buChar char="•"/>
            </a:pPr>
            <a:r>
              <a:rPr lang="en-IN" b="1" dirty="0"/>
              <a:t>Caffe</a:t>
            </a:r>
          </a:p>
          <a:p>
            <a:pPr marL="285750" indent="-285750">
              <a:buFont typeface="Arial" panose="020B0604020202020204" pitchFamily="34" charset="0"/>
              <a:buChar char="•"/>
            </a:pPr>
            <a:r>
              <a:rPr lang="en-IN" b="1" dirty="0"/>
              <a:t>Matplotlib</a:t>
            </a:r>
          </a:p>
          <a:p>
            <a:pPr marL="285750" indent="-285750">
              <a:buFont typeface="Arial" panose="020B0604020202020204" pitchFamily="34" charset="0"/>
              <a:buChar char="•"/>
            </a:pPr>
            <a:r>
              <a:rPr lang="en-IN" b="1" dirty="0" err="1"/>
              <a:t>Plotly</a:t>
            </a:r>
            <a:endParaRPr lang="en-IN" b="1" dirty="0"/>
          </a:p>
          <a:p>
            <a:pPr marL="285750" indent="-285750">
              <a:buFont typeface="Arial" panose="020B0604020202020204" pitchFamily="34" charset="0"/>
              <a:buChar char="•"/>
            </a:pPr>
            <a:endParaRPr lang="en-IN" b="1" dirty="0"/>
          </a:p>
        </p:txBody>
      </p:sp>
      <p:sp>
        <p:nvSpPr>
          <p:cNvPr id="16" name="TextBox 15">
            <a:extLst>
              <a:ext uri="{FF2B5EF4-FFF2-40B4-BE49-F238E27FC236}">
                <a16:creationId xmlns:a16="http://schemas.microsoft.com/office/drawing/2014/main" id="{9B4F9478-09D1-4A2F-8818-1F08AF265399}"/>
              </a:ext>
            </a:extLst>
          </p:cNvPr>
          <p:cNvSpPr txBox="1"/>
          <p:nvPr/>
        </p:nvSpPr>
        <p:spPr>
          <a:xfrm>
            <a:off x="5716641" y="3605745"/>
            <a:ext cx="1106339" cy="923330"/>
          </a:xfrm>
          <a:prstGeom prst="rect">
            <a:avLst/>
          </a:prstGeom>
          <a:solidFill>
            <a:srgbClr val="47D7AC"/>
          </a:solidFill>
        </p:spPr>
        <p:txBody>
          <a:bodyPr wrap="square" rtlCol="0">
            <a:spAutoFit/>
          </a:bodyPr>
          <a:lstStyle/>
          <a:p>
            <a:pPr marL="285750" indent="-285750">
              <a:buFont typeface="Arial" panose="020B0604020202020204" pitchFamily="34" charset="0"/>
              <a:buChar char="•"/>
            </a:pPr>
            <a:r>
              <a:rPr lang="en-IN" b="1" dirty="0"/>
              <a:t>Caret</a:t>
            </a:r>
          </a:p>
          <a:p>
            <a:pPr marL="285750" indent="-285750">
              <a:buFont typeface="Arial" panose="020B0604020202020204" pitchFamily="34" charset="0"/>
              <a:buChar char="•"/>
            </a:pPr>
            <a:r>
              <a:rPr lang="en-IN" b="1" dirty="0"/>
              <a:t>MLR</a:t>
            </a:r>
          </a:p>
          <a:p>
            <a:pPr marL="285750" indent="-285750">
              <a:buFont typeface="Arial" panose="020B0604020202020204" pitchFamily="34" charset="0"/>
              <a:buChar char="•"/>
            </a:pPr>
            <a:r>
              <a:rPr lang="en-IN" b="1" dirty="0"/>
              <a:t>h2o</a:t>
            </a:r>
          </a:p>
        </p:txBody>
      </p:sp>
      <p:sp>
        <p:nvSpPr>
          <p:cNvPr id="17" name="TextBox 16">
            <a:extLst>
              <a:ext uri="{FF2B5EF4-FFF2-40B4-BE49-F238E27FC236}">
                <a16:creationId xmlns:a16="http://schemas.microsoft.com/office/drawing/2014/main" id="{F95D35BE-254A-4771-A0F7-E97B381BAC5E}"/>
              </a:ext>
            </a:extLst>
          </p:cNvPr>
          <p:cNvSpPr txBox="1"/>
          <p:nvPr/>
        </p:nvSpPr>
        <p:spPr>
          <a:xfrm>
            <a:off x="7959655" y="3881651"/>
            <a:ext cx="2110321" cy="1477328"/>
          </a:xfrm>
          <a:prstGeom prst="rect">
            <a:avLst/>
          </a:prstGeom>
          <a:solidFill>
            <a:srgbClr val="47D7AC"/>
          </a:solidFill>
        </p:spPr>
        <p:txBody>
          <a:bodyPr wrap="square" rtlCol="0">
            <a:spAutoFit/>
          </a:bodyPr>
          <a:lstStyle/>
          <a:p>
            <a:pPr marL="285750" indent="-285750">
              <a:buFont typeface="Arial" panose="020B0604020202020204" pitchFamily="34" charset="0"/>
              <a:buChar char="•"/>
            </a:pPr>
            <a:r>
              <a:rPr lang="en-IN" b="1" dirty="0"/>
              <a:t>MLlib(Spark) - Java</a:t>
            </a:r>
          </a:p>
          <a:p>
            <a:pPr marL="285750" indent="-285750">
              <a:buFont typeface="Arial" panose="020B0604020202020204" pitchFamily="34" charset="0"/>
              <a:buChar char="•"/>
            </a:pPr>
            <a:r>
              <a:rPr lang="en-IN" b="1" dirty="0"/>
              <a:t>Mahout - Java</a:t>
            </a:r>
          </a:p>
          <a:p>
            <a:pPr marL="285750" indent="-285750">
              <a:buFont typeface="Arial" panose="020B0604020202020204" pitchFamily="34" charset="0"/>
              <a:buChar char="•"/>
            </a:pPr>
            <a:r>
              <a:rPr lang="en-IN" b="1" dirty="0"/>
              <a:t>Shark – C++</a:t>
            </a:r>
          </a:p>
          <a:p>
            <a:pPr marL="285750" indent="-285750">
              <a:buFont typeface="Arial" panose="020B0604020202020204" pitchFamily="34" charset="0"/>
              <a:buChar char="•"/>
            </a:pPr>
            <a:r>
              <a:rPr lang="en-IN" b="1" dirty="0"/>
              <a:t>LibSVM - C++</a:t>
            </a:r>
          </a:p>
        </p:txBody>
      </p:sp>
      <p:pic>
        <p:nvPicPr>
          <p:cNvPr id="18" name="Picture 17">
            <a:extLst>
              <a:ext uri="{FF2B5EF4-FFF2-40B4-BE49-F238E27FC236}">
                <a16:creationId xmlns:a16="http://schemas.microsoft.com/office/drawing/2014/main" id="{25DF6367-DE5A-4563-9DC4-F804A610DCC4}"/>
              </a:ext>
            </a:extLst>
          </p:cNvPr>
          <p:cNvPicPr>
            <a:picLocks noChangeAspect="1"/>
          </p:cNvPicPr>
          <p:nvPr/>
        </p:nvPicPr>
        <p:blipFill>
          <a:blip r:embed="rId6"/>
          <a:stretch>
            <a:fillRect/>
          </a:stretch>
        </p:blipFill>
        <p:spPr>
          <a:xfrm>
            <a:off x="9118596" y="2396781"/>
            <a:ext cx="658973" cy="461653"/>
          </a:xfrm>
          <a:prstGeom prst="rect">
            <a:avLst/>
          </a:prstGeom>
          <a:solidFill>
            <a:srgbClr val="47D7AC"/>
          </a:solidFill>
        </p:spPr>
      </p:pic>
      <p:pic>
        <p:nvPicPr>
          <p:cNvPr id="19" name="Picture 18">
            <a:extLst>
              <a:ext uri="{FF2B5EF4-FFF2-40B4-BE49-F238E27FC236}">
                <a16:creationId xmlns:a16="http://schemas.microsoft.com/office/drawing/2014/main" id="{2434D902-7D54-4CCE-AB01-75429D1DEC7F}"/>
              </a:ext>
            </a:extLst>
          </p:cNvPr>
          <p:cNvPicPr>
            <a:picLocks noChangeAspect="1"/>
          </p:cNvPicPr>
          <p:nvPr/>
        </p:nvPicPr>
        <p:blipFill>
          <a:blip r:embed="rId7"/>
          <a:stretch>
            <a:fillRect/>
          </a:stretch>
        </p:blipFill>
        <p:spPr>
          <a:xfrm>
            <a:off x="8647041" y="3046719"/>
            <a:ext cx="658973" cy="564378"/>
          </a:xfrm>
          <a:prstGeom prst="rect">
            <a:avLst/>
          </a:prstGeom>
          <a:solidFill>
            <a:srgbClr val="47D7AC"/>
          </a:solidFill>
        </p:spPr>
      </p:pic>
    </p:spTree>
    <p:extLst>
      <p:ext uri="{BB962C8B-B14F-4D97-AF65-F5344CB8AC3E}">
        <p14:creationId xmlns:p14="http://schemas.microsoft.com/office/powerpoint/2010/main" val="20574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C67A4-0D45-C2B7-B6EF-BED2C5873DCD}"/>
              </a:ext>
            </a:extLst>
          </p:cNvPr>
          <p:cNvSpPr>
            <a:spLocks noGrp="1"/>
          </p:cNvSpPr>
          <p:nvPr>
            <p:ph type="title"/>
          </p:nvPr>
        </p:nvSpPr>
        <p:spPr/>
        <p:txBody>
          <a:bodyPr/>
          <a:lstStyle/>
          <a:p>
            <a:r>
              <a:rPr lang="en-US" dirty="0"/>
              <a:t>Questions?</a:t>
            </a:r>
            <a:endParaRPr lang="en-IN" dirty="0"/>
          </a:p>
        </p:txBody>
      </p:sp>
      <p:sp>
        <p:nvSpPr>
          <p:cNvPr id="3" name="Text Placeholder 2">
            <a:extLst>
              <a:ext uri="{FF2B5EF4-FFF2-40B4-BE49-F238E27FC236}">
                <a16:creationId xmlns:a16="http://schemas.microsoft.com/office/drawing/2014/main" id="{EE7E5AD4-7EFC-2ABB-F515-269F4939D716}"/>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18928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E4B3-D7D7-1404-4825-E55E2B62EAD1}"/>
              </a:ext>
            </a:extLst>
          </p:cNvPr>
          <p:cNvSpPr>
            <a:spLocks noGrp="1"/>
          </p:cNvSpPr>
          <p:nvPr>
            <p:ph type="title"/>
          </p:nvPr>
        </p:nvSpPr>
        <p:spPr>
          <a:xfrm>
            <a:off x="639386" y="2540453"/>
            <a:ext cx="9671983" cy="1229376"/>
          </a:xfrm>
        </p:spPr>
        <p:txBody>
          <a:bodyPr/>
          <a:lstStyle/>
          <a:p>
            <a:r>
              <a:rPr lang="en-US" sz="6000" dirty="0"/>
              <a:t>Thank you!</a:t>
            </a:r>
            <a:endParaRPr lang="en-IN" sz="6000" dirty="0"/>
          </a:p>
        </p:txBody>
      </p:sp>
      <p:sp>
        <p:nvSpPr>
          <p:cNvPr id="3" name="Text Placeholder 2">
            <a:extLst>
              <a:ext uri="{FF2B5EF4-FFF2-40B4-BE49-F238E27FC236}">
                <a16:creationId xmlns:a16="http://schemas.microsoft.com/office/drawing/2014/main" id="{13DF5302-7C3B-F5C4-211F-F294D170E98A}"/>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58665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621104"/>
            <a:ext cx="5135303" cy="3866150"/>
          </a:xfrm>
        </p:spPr>
        <p:txBody>
          <a:bodyPr/>
          <a:lstStyle/>
          <a:p>
            <a:pPr marL="0" indent="0" algn="just">
              <a:buNone/>
            </a:pPr>
            <a:r>
              <a:rPr lang="en-US" dirty="0">
                <a:latin typeface="Equip Medium" panose="02000503030000020004"/>
              </a:rPr>
              <a:t>Machine learning is a subfield of artificial intelligence, which enables machines to learn from past data or experiences without being explicitly programmed.</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03074"/>
            <a:ext cx="7200000" cy="949866"/>
          </a:xfrm>
        </p:spPr>
        <p:txBody>
          <a:bodyPr/>
          <a:lstStyle/>
          <a:p>
            <a:r>
              <a:rPr lang="en-US" sz="5400" cap="all" spc="200" dirty="0">
                <a:solidFill>
                  <a:srgbClr val="47D7AC"/>
                </a:solidFill>
                <a:latin typeface="+mj-lt"/>
              </a:rPr>
              <a:t>Machine Learning</a:t>
            </a:r>
          </a:p>
        </p:txBody>
      </p:sp>
      <p:pic>
        <p:nvPicPr>
          <p:cNvPr id="7" name="Picture 6" descr="Diagram&#10;&#10;Description automatically generated">
            <a:extLst>
              <a:ext uri="{FF2B5EF4-FFF2-40B4-BE49-F238E27FC236}">
                <a16:creationId xmlns:a16="http://schemas.microsoft.com/office/drawing/2014/main" id="{23D7632F-C3F1-4D94-9146-771A68D8F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430" y="1121790"/>
            <a:ext cx="4621308" cy="4767784"/>
          </a:xfrm>
          <a:prstGeom prst="rect">
            <a:avLst/>
          </a:prstGeom>
        </p:spPr>
      </p:pic>
    </p:spTree>
    <p:extLst>
      <p:ext uri="{BB962C8B-B14F-4D97-AF65-F5344CB8AC3E}">
        <p14:creationId xmlns:p14="http://schemas.microsoft.com/office/powerpoint/2010/main" val="173919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0BDE8936-7D2B-43AC-9BB0-DD750F744801}"/>
              </a:ext>
            </a:extLst>
          </p:cNvPr>
          <p:cNvPicPr>
            <a:picLocks noChangeAspect="1"/>
          </p:cNvPicPr>
          <p:nvPr/>
        </p:nvPicPr>
        <p:blipFill>
          <a:blip r:embed="rId2"/>
          <a:stretch>
            <a:fillRect/>
          </a:stretch>
        </p:blipFill>
        <p:spPr>
          <a:xfrm>
            <a:off x="592781" y="1783353"/>
            <a:ext cx="2433129" cy="4905045"/>
          </a:xfrm>
          <a:prstGeom prst="rect">
            <a:avLst/>
          </a:prstGeom>
        </p:spPr>
      </p:pic>
      <p:pic>
        <p:nvPicPr>
          <p:cNvPr id="7" name="Picture 6">
            <a:extLst>
              <a:ext uri="{FF2B5EF4-FFF2-40B4-BE49-F238E27FC236}">
                <a16:creationId xmlns:a16="http://schemas.microsoft.com/office/drawing/2014/main" id="{C25D8026-CA7D-4FEB-821C-149D51D7E4FB}"/>
              </a:ext>
            </a:extLst>
          </p:cNvPr>
          <p:cNvPicPr>
            <a:picLocks noChangeAspect="1"/>
          </p:cNvPicPr>
          <p:nvPr/>
        </p:nvPicPr>
        <p:blipFill>
          <a:blip r:embed="rId3"/>
          <a:stretch>
            <a:fillRect/>
          </a:stretch>
        </p:blipFill>
        <p:spPr>
          <a:xfrm>
            <a:off x="3733201" y="1783353"/>
            <a:ext cx="2532933" cy="4905045"/>
          </a:xfrm>
          <a:prstGeom prst="rect">
            <a:avLst/>
          </a:prstGeom>
        </p:spPr>
      </p:pic>
      <p:pic>
        <p:nvPicPr>
          <p:cNvPr id="8" name="Picture 7">
            <a:extLst>
              <a:ext uri="{FF2B5EF4-FFF2-40B4-BE49-F238E27FC236}">
                <a16:creationId xmlns:a16="http://schemas.microsoft.com/office/drawing/2014/main" id="{D1299855-6D47-4042-96DF-0FD2BC7E86D6}"/>
              </a:ext>
            </a:extLst>
          </p:cNvPr>
          <p:cNvPicPr>
            <a:picLocks noChangeAspect="1"/>
          </p:cNvPicPr>
          <p:nvPr/>
        </p:nvPicPr>
        <p:blipFill>
          <a:blip r:embed="rId4"/>
          <a:stretch>
            <a:fillRect/>
          </a:stretch>
        </p:blipFill>
        <p:spPr>
          <a:xfrm>
            <a:off x="7206074" y="1783353"/>
            <a:ext cx="3899913" cy="4905044"/>
          </a:xfrm>
          <a:prstGeom prst="rect">
            <a:avLst/>
          </a:prstGeom>
        </p:spPr>
      </p:pic>
      <p:sp>
        <p:nvSpPr>
          <p:cNvPr id="9" name="TextBox 8">
            <a:extLst>
              <a:ext uri="{FF2B5EF4-FFF2-40B4-BE49-F238E27FC236}">
                <a16:creationId xmlns:a16="http://schemas.microsoft.com/office/drawing/2014/main" id="{40B28CAB-BDAF-4883-8CF7-21D701C83D21}"/>
              </a:ext>
            </a:extLst>
          </p:cNvPr>
          <p:cNvSpPr txBox="1"/>
          <p:nvPr/>
        </p:nvSpPr>
        <p:spPr>
          <a:xfrm>
            <a:off x="592781" y="1311936"/>
            <a:ext cx="2532933" cy="369332"/>
          </a:xfrm>
          <a:prstGeom prst="rect">
            <a:avLst/>
          </a:prstGeom>
          <a:noFill/>
        </p:spPr>
        <p:txBody>
          <a:bodyPr wrap="square" rtlCol="0">
            <a:spAutoFit/>
          </a:bodyPr>
          <a:lstStyle/>
          <a:p>
            <a:r>
              <a:rPr lang="en-IN" dirty="0">
                <a:solidFill>
                  <a:schemeClr val="bg2"/>
                </a:solidFill>
              </a:rPr>
              <a:t>Learn from Experience </a:t>
            </a:r>
          </a:p>
        </p:txBody>
      </p:sp>
      <p:sp>
        <p:nvSpPr>
          <p:cNvPr id="10" name="TextBox 9">
            <a:extLst>
              <a:ext uri="{FF2B5EF4-FFF2-40B4-BE49-F238E27FC236}">
                <a16:creationId xmlns:a16="http://schemas.microsoft.com/office/drawing/2014/main" id="{0C076ED2-F528-4E66-BBE6-3C489DC2083A}"/>
              </a:ext>
            </a:extLst>
          </p:cNvPr>
          <p:cNvSpPr txBox="1"/>
          <p:nvPr/>
        </p:nvSpPr>
        <p:spPr>
          <a:xfrm>
            <a:off x="7347563" y="1311932"/>
            <a:ext cx="3437449" cy="369332"/>
          </a:xfrm>
          <a:prstGeom prst="rect">
            <a:avLst/>
          </a:prstGeom>
          <a:noFill/>
        </p:spPr>
        <p:txBody>
          <a:bodyPr wrap="square" rtlCol="0">
            <a:spAutoFit/>
          </a:bodyPr>
          <a:lstStyle/>
          <a:p>
            <a:pPr algn="ctr"/>
            <a:r>
              <a:rPr lang="en-IN" dirty="0">
                <a:solidFill>
                  <a:schemeClr val="bg2"/>
                </a:solidFill>
              </a:rPr>
              <a:t>Learn from </a:t>
            </a:r>
            <a:r>
              <a:rPr lang="en-IN" strike="sngStrike" dirty="0">
                <a:solidFill>
                  <a:schemeClr val="bg2"/>
                </a:solidFill>
              </a:rPr>
              <a:t>Experience </a:t>
            </a:r>
            <a:r>
              <a:rPr lang="en-IN" dirty="0">
                <a:solidFill>
                  <a:schemeClr val="bg2"/>
                </a:solidFill>
              </a:rPr>
              <a:t>Data</a:t>
            </a:r>
          </a:p>
        </p:txBody>
      </p:sp>
      <p:sp>
        <p:nvSpPr>
          <p:cNvPr id="11" name="TextBox 10">
            <a:extLst>
              <a:ext uri="{FF2B5EF4-FFF2-40B4-BE49-F238E27FC236}">
                <a16:creationId xmlns:a16="http://schemas.microsoft.com/office/drawing/2014/main" id="{F3227FFD-37C5-40A3-B748-7F73890257C9}"/>
              </a:ext>
            </a:extLst>
          </p:cNvPr>
          <p:cNvSpPr txBox="1"/>
          <p:nvPr/>
        </p:nvSpPr>
        <p:spPr>
          <a:xfrm>
            <a:off x="3733201" y="1311932"/>
            <a:ext cx="2532933" cy="369331"/>
          </a:xfrm>
          <a:prstGeom prst="rect">
            <a:avLst/>
          </a:prstGeom>
          <a:noFill/>
        </p:spPr>
        <p:txBody>
          <a:bodyPr wrap="square" rtlCol="0">
            <a:spAutoFit/>
          </a:bodyPr>
          <a:lstStyle/>
          <a:p>
            <a:pPr algn="ctr"/>
            <a:r>
              <a:rPr lang="en-IN" dirty="0">
                <a:solidFill>
                  <a:schemeClr val="bg2"/>
                </a:solidFill>
              </a:rPr>
              <a:t>Follow instructions</a:t>
            </a:r>
          </a:p>
        </p:txBody>
      </p:sp>
      <p:sp>
        <p:nvSpPr>
          <p:cNvPr id="12" name="Titel 2">
            <a:extLst>
              <a:ext uri="{FF2B5EF4-FFF2-40B4-BE49-F238E27FC236}">
                <a16:creationId xmlns:a16="http://schemas.microsoft.com/office/drawing/2014/main" id="{FFC3530B-0F34-4E16-BFBA-01506ECBFB22}"/>
              </a:ext>
            </a:extLst>
          </p:cNvPr>
          <p:cNvSpPr>
            <a:spLocks noGrp="1"/>
          </p:cNvSpPr>
          <p:nvPr>
            <p:ph type="title"/>
          </p:nvPr>
        </p:nvSpPr>
        <p:spPr>
          <a:xfrm>
            <a:off x="626400" y="303074"/>
            <a:ext cx="7200000" cy="949866"/>
          </a:xfrm>
        </p:spPr>
        <p:txBody>
          <a:bodyPr/>
          <a:lstStyle/>
          <a:p>
            <a:r>
              <a:rPr lang="en-US" sz="5400" cap="all" spc="200" dirty="0">
                <a:solidFill>
                  <a:srgbClr val="47D7AC"/>
                </a:solidFill>
                <a:latin typeface="Calibri Light" panose="020F0302020204030204" pitchFamily="34" charset="0"/>
                <a:cs typeface="Calibri Light" panose="020F0302020204030204" pitchFamily="34" charset="0"/>
              </a:rPr>
              <a:t>Machine Learning</a:t>
            </a:r>
          </a:p>
        </p:txBody>
      </p:sp>
    </p:spTree>
    <p:extLst>
      <p:ext uri="{BB962C8B-B14F-4D97-AF65-F5344CB8AC3E}">
        <p14:creationId xmlns:p14="http://schemas.microsoft.com/office/powerpoint/2010/main" val="371192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pPr>
              <a:spcBef>
                <a:spcPts val="1000"/>
              </a:spcBef>
              <a:spcAft>
                <a:spcPts val="1000"/>
              </a:spcAft>
            </a:pPr>
            <a:r>
              <a:rPr lang="en-US" dirty="0">
                <a:latin typeface="Equip Medium"/>
              </a:rPr>
              <a:t>Human beings learn to identify patterns when they’re exposed to a phenomenon for a prolonged period</a:t>
            </a:r>
          </a:p>
          <a:p>
            <a:pPr>
              <a:spcBef>
                <a:spcPts val="1000"/>
              </a:spcBef>
              <a:spcAft>
                <a:spcPts val="1000"/>
              </a:spcAft>
            </a:pPr>
            <a:r>
              <a:rPr lang="en-US" dirty="0">
                <a:latin typeface="Equip Medium"/>
              </a:rPr>
              <a:t>Human beings learn from “Experience”</a:t>
            </a:r>
            <a:endParaRPr lang="en-US" dirty="0">
              <a:solidFill>
                <a:schemeClr val="accent5">
                  <a:lumMod val="60000"/>
                  <a:lumOff val="40000"/>
                </a:schemeClr>
              </a:solidFill>
              <a:latin typeface="Equip Medium"/>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58576"/>
            <a:ext cx="7200000" cy="949866"/>
          </a:xfrm>
        </p:spPr>
        <p:txBody>
          <a:bodyPr/>
          <a:lstStyle/>
          <a:p>
            <a:r>
              <a:rPr lang="en-US" sz="5400" cap="all" spc="200" dirty="0">
                <a:solidFill>
                  <a:srgbClr val="47D7AC"/>
                </a:solidFill>
                <a:latin typeface="+mj-lt"/>
              </a:rPr>
              <a:t>How Humans Learn?</a:t>
            </a:r>
          </a:p>
        </p:txBody>
      </p:sp>
    </p:spTree>
    <p:extLst>
      <p:ext uri="{BB962C8B-B14F-4D97-AF65-F5344CB8AC3E}">
        <p14:creationId xmlns:p14="http://schemas.microsoft.com/office/powerpoint/2010/main" val="17864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latin typeface="Equip Medium" panose="02000503030000020004"/>
              </a:rPr>
              <a:t>A computer program/system that can learn from “Experience”</a:t>
            </a:r>
          </a:p>
          <a:p>
            <a:pPr marL="0" indent="0" algn="ctr">
              <a:buNone/>
            </a:pPr>
            <a:endParaRPr lang="en-US" b="1" dirty="0">
              <a:latin typeface="Equip Medium" panose="02000503030000020004"/>
            </a:endParaRPr>
          </a:p>
          <a:p>
            <a:pPr marL="0" indent="0">
              <a:buNone/>
            </a:pPr>
            <a:r>
              <a:rPr lang="en-US" b="1" dirty="0">
                <a:latin typeface="Equip Medium" panose="02000503030000020004"/>
              </a:rPr>
              <a:t>      	</a:t>
            </a:r>
            <a:r>
              <a:rPr lang="en-US" b="1" dirty="0">
                <a:solidFill>
                  <a:srgbClr val="47D7AC"/>
                </a:solidFill>
                <a:latin typeface="Equip Medium" panose="02000503030000020004"/>
              </a:rPr>
              <a:t>“Experience”</a:t>
            </a:r>
            <a:r>
              <a:rPr lang="en-US" b="1" dirty="0">
                <a:latin typeface="Equip Medium" panose="02000503030000020004"/>
              </a:rPr>
              <a:t>	               </a:t>
            </a:r>
            <a:r>
              <a:rPr lang="en-US" b="1" dirty="0">
                <a:solidFill>
                  <a:srgbClr val="47D7AC"/>
                </a:solidFill>
                <a:latin typeface="Equip Medium" panose="02000503030000020004"/>
              </a:rPr>
              <a:t>“Data”</a:t>
            </a:r>
          </a:p>
          <a:p>
            <a:pPr marL="0" indent="0" algn="ctr">
              <a:buNone/>
            </a:pPr>
            <a:endParaRPr lang="en-US" b="1" dirty="0">
              <a:latin typeface="Equip Medium" panose="02000503030000020004"/>
            </a:endParaRPr>
          </a:p>
          <a:p>
            <a:r>
              <a:rPr lang="en-US" dirty="0">
                <a:latin typeface="Equip Medium" panose="02000503030000020004"/>
              </a:rPr>
              <a:t>As more and more data is captured, Machine learning is finding a wide variety of uses</a:t>
            </a:r>
          </a:p>
          <a:p>
            <a:endParaRPr lang="en-US" dirty="0">
              <a:latin typeface="Equip Medium" panose="02000503030000020004"/>
            </a:endParaRPr>
          </a:p>
          <a:p>
            <a:endParaRPr lang="en-US" b="1" dirty="0">
              <a:latin typeface="Equip Medium" panose="02000503030000020004"/>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279333"/>
            <a:ext cx="7200000" cy="949866"/>
          </a:xfrm>
        </p:spPr>
        <p:txBody>
          <a:bodyPr/>
          <a:lstStyle/>
          <a:p>
            <a:r>
              <a:rPr lang="en-US" sz="5400" cap="all" spc="200" dirty="0">
                <a:solidFill>
                  <a:srgbClr val="47D7AC"/>
                </a:solidFill>
                <a:latin typeface="+mj-lt"/>
              </a:rPr>
              <a:t>Machine Learning</a:t>
            </a:r>
          </a:p>
        </p:txBody>
      </p:sp>
      <p:sp>
        <p:nvSpPr>
          <p:cNvPr id="6" name="Arrow: Left-Right 5">
            <a:extLst>
              <a:ext uri="{FF2B5EF4-FFF2-40B4-BE49-F238E27FC236}">
                <a16:creationId xmlns:a16="http://schemas.microsoft.com/office/drawing/2014/main" id="{E41D8869-4145-48DB-B188-294EC8BA2238}"/>
              </a:ext>
            </a:extLst>
          </p:cNvPr>
          <p:cNvSpPr/>
          <p:nvPr/>
        </p:nvSpPr>
        <p:spPr>
          <a:xfrm>
            <a:off x="3932275" y="2348352"/>
            <a:ext cx="1216152" cy="484632"/>
          </a:xfrm>
          <a:prstGeom prst="leftRightArrow">
            <a:avLst/>
          </a:prstGeom>
          <a:solidFill>
            <a:srgbClr val="47D7A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52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1" y="265707"/>
            <a:ext cx="10073025" cy="1780863"/>
          </a:xfrm>
        </p:spPr>
        <p:txBody>
          <a:bodyPr/>
          <a:lstStyle/>
          <a:p>
            <a:r>
              <a:rPr lang="en-US" sz="5400" cap="all" spc="200" dirty="0">
                <a:solidFill>
                  <a:srgbClr val="47D7AC"/>
                </a:solidFill>
                <a:latin typeface="+mj-lt"/>
              </a:rPr>
              <a:t>Problem Solving Approaches</a:t>
            </a:r>
          </a:p>
        </p:txBody>
      </p:sp>
      <p:graphicFrame>
        <p:nvGraphicFramePr>
          <p:cNvPr id="10" name="Content Placeholder 4">
            <a:extLst>
              <a:ext uri="{FF2B5EF4-FFF2-40B4-BE49-F238E27FC236}">
                <a16:creationId xmlns:a16="http://schemas.microsoft.com/office/drawing/2014/main" id="{F6298184-7B93-4214-9B24-7C8D1E28A381}"/>
              </a:ext>
            </a:extLst>
          </p:cNvPr>
          <p:cNvGraphicFramePr>
            <a:graphicFrameLocks/>
          </p:cNvGraphicFramePr>
          <p:nvPr>
            <p:extLst>
              <p:ext uri="{D42A27DB-BD31-4B8C-83A1-F6EECF244321}">
                <p14:modId xmlns:p14="http://schemas.microsoft.com/office/powerpoint/2010/main" val="1137802707"/>
              </p:ext>
            </p:extLst>
          </p:nvPr>
        </p:nvGraphicFramePr>
        <p:xfrm>
          <a:off x="2001573" y="1671982"/>
          <a:ext cx="8111980" cy="3168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90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pPr>
              <a:spcBef>
                <a:spcPts val="1000"/>
              </a:spcBef>
              <a:spcAft>
                <a:spcPts val="1000"/>
              </a:spcAft>
              <a:buFont typeface="Arial" panose="020B0604020202020204" pitchFamily="34" charset="0"/>
              <a:buChar char="•"/>
            </a:pPr>
            <a:r>
              <a:rPr lang="en-US" sz="2800" dirty="0">
                <a:solidFill>
                  <a:schemeClr val="tx1">
                    <a:lumMod val="95000"/>
                    <a:lumOff val="5000"/>
                  </a:schemeClr>
                </a:solidFill>
              </a:rPr>
              <a:t>Difficult for humans to express rules</a:t>
            </a:r>
          </a:p>
          <a:p>
            <a:pPr>
              <a:spcBef>
                <a:spcPts val="1000"/>
              </a:spcBef>
              <a:spcAft>
                <a:spcPts val="1000"/>
              </a:spcAft>
              <a:buFont typeface="Arial" panose="020B0604020202020204" pitchFamily="34" charset="0"/>
              <a:buChar char="•"/>
            </a:pPr>
            <a:r>
              <a:rPr lang="en-US" sz="2800" dirty="0">
                <a:solidFill>
                  <a:schemeClr val="tx1">
                    <a:lumMod val="95000"/>
                    <a:lumOff val="5000"/>
                  </a:schemeClr>
                </a:solidFill>
              </a:rPr>
              <a:t>A large amount of historical data is available</a:t>
            </a:r>
          </a:p>
          <a:p>
            <a:pPr>
              <a:spcBef>
                <a:spcPts val="1000"/>
              </a:spcBef>
              <a:spcAft>
                <a:spcPts val="1000"/>
              </a:spcAft>
              <a:buFont typeface="Arial" panose="020B0604020202020204" pitchFamily="34" charset="0"/>
              <a:buChar char="•"/>
            </a:pPr>
            <a:r>
              <a:rPr lang="en-US" sz="2800" dirty="0">
                <a:solidFill>
                  <a:schemeClr val="tx1">
                    <a:lumMod val="95000"/>
                    <a:lumOff val="5000"/>
                  </a:schemeClr>
                </a:solidFill>
              </a:rPr>
              <a:t>Patterns/Relationships are dynamic</a:t>
            </a:r>
          </a:p>
          <a:p>
            <a:endParaRPr lang="en-US" dirty="0">
              <a:latin typeface="Equip Medium" panose="02000503030000020004"/>
            </a:endParaRPr>
          </a:p>
          <a:p>
            <a:endParaRPr lang="en-US" b="1" dirty="0">
              <a:latin typeface="Equip Medium" panose="02000503030000020004"/>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20870"/>
            <a:ext cx="10110732" cy="949866"/>
          </a:xfrm>
        </p:spPr>
        <p:txBody>
          <a:bodyPr/>
          <a:lstStyle/>
          <a:p>
            <a:r>
              <a:rPr lang="en-US" sz="5400" cap="all" spc="200" dirty="0">
                <a:solidFill>
                  <a:srgbClr val="47D7AC"/>
                </a:solidFill>
                <a:latin typeface="+mj-lt"/>
              </a:rPr>
              <a:t>Why Machine Learning</a:t>
            </a:r>
          </a:p>
        </p:txBody>
      </p:sp>
    </p:spTree>
    <p:extLst>
      <p:ext uri="{BB962C8B-B14F-4D97-AF65-F5344CB8AC3E}">
        <p14:creationId xmlns:p14="http://schemas.microsoft.com/office/powerpoint/2010/main" val="41182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IN" dirty="0">
                <a:solidFill>
                  <a:schemeClr val="tx1">
                    <a:lumMod val="95000"/>
                    <a:lumOff val="5000"/>
                  </a:schemeClr>
                </a:solidFill>
                <a:latin typeface="Equip Medium" panose="02000503030000020004"/>
              </a:rPr>
              <a:t>Solve already-solved problems in a “better” way?</a:t>
            </a:r>
          </a:p>
          <a:p>
            <a:pPr lvl="1"/>
            <a:endParaRPr lang="en-IN" sz="2000" dirty="0">
              <a:solidFill>
                <a:schemeClr val="tx1">
                  <a:lumMod val="65000"/>
                  <a:lumOff val="35000"/>
                </a:schemeClr>
              </a:solidFill>
              <a:latin typeface="Equip Medium" panose="02000503030000020004"/>
            </a:endParaRPr>
          </a:p>
          <a:p>
            <a:pPr lvl="1"/>
            <a:r>
              <a:rPr lang="en-IN" sz="2000" dirty="0">
                <a:solidFill>
                  <a:schemeClr val="tx1">
                    <a:lumMod val="65000"/>
                    <a:lumOff val="35000"/>
                  </a:schemeClr>
                </a:solidFill>
                <a:latin typeface="Equip Medium" panose="02000503030000020004"/>
              </a:rPr>
              <a:t>Develop systems that can automatically adapt and customize themselves to individual users.</a:t>
            </a:r>
          </a:p>
          <a:p>
            <a:pPr lvl="1"/>
            <a:endParaRPr lang="en-IN" sz="2000" dirty="0">
              <a:solidFill>
                <a:schemeClr val="tx1">
                  <a:lumMod val="65000"/>
                  <a:lumOff val="35000"/>
                </a:schemeClr>
              </a:solidFill>
              <a:latin typeface="Equip Medium" panose="02000503030000020004"/>
            </a:endParaRPr>
          </a:p>
          <a:p>
            <a:pPr lvl="1"/>
            <a:r>
              <a:rPr lang="en-IN" sz="2000" dirty="0">
                <a:solidFill>
                  <a:schemeClr val="tx1">
                    <a:lumMod val="65000"/>
                    <a:lumOff val="35000"/>
                  </a:schemeClr>
                </a:solidFill>
                <a:latin typeface="Equip Medium" panose="02000503030000020004"/>
              </a:rPr>
              <a:t>Ability to mimic human and replace certain monotonous tasks which require some intelligence</a:t>
            </a:r>
          </a:p>
          <a:p>
            <a:pPr marL="0" indent="0">
              <a:buNone/>
            </a:pPr>
            <a:endParaRPr lang="en-IN" dirty="0">
              <a:solidFill>
                <a:schemeClr val="tx1"/>
              </a:solidFill>
              <a:latin typeface="Equip Medium" panose="02000503030000020004"/>
            </a:endParaRPr>
          </a:p>
          <a:p>
            <a:pPr marL="0" indent="0" algn="ctr">
              <a:buNone/>
            </a:pPr>
            <a:endParaRPr lang="en-US" b="1" dirty="0">
              <a:latin typeface="Equip Medium" panose="02000503030000020004"/>
            </a:endParaRPr>
          </a:p>
          <a:p>
            <a:r>
              <a:rPr lang="en-IN" dirty="0">
                <a:solidFill>
                  <a:schemeClr val="tx1">
                    <a:lumMod val="95000"/>
                    <a:lumOff val="5000"/>
                  </a:schemeClr>
                </a:solidFill>
                <a:latin typeface="Equip Medium" panose="02000503030000020004"/>
              </a:rPr>
              <a:t>Solve problems that have not been solved before?</a:t>
            </a:r>
          </a:p>
          <a:p>
            <a:pPr lvl="1"/>
            <a:endParaRPr lang="en-IN" sz="2000" dirty="0">
              <a:solidFill>
                <a:schemeClr val="tx1">
                  <a:lumMod val="65000"/>
                  <a:lumOff val="35000"/>
                </a:schemeClr>
              </a:solidFill>
              <a:latin typeface="Equip Medium" panose="02000503030000020004"/>
            </a:endParaRPr>
          </a:p>
          <a:p>
            <a:pPr lvl="1"/>
            <a:r>
              <a:rPr lang="en-IN" sz="2000" dirty="0">
                <a:solidFill>
                  <a:schemeClr val="tx1">
                    <a:lumMod val="65000"/>
                    <a:lumOff val="35000"/>
                  </a:schemeClr>
                </a:solidFill>
                <a:latin typeface="Equip Medium" panose="02000503030000020004"/>
              </a:rPr>
              <a:t>Discover new knowledge from large data sets.</a:t>
            </a:r>
          </a:p>
          <a:p>
            <a:endParaRPr lang="en-US" dirty="0">
              <a:latin typeface="Equip Medium" panose="02000503030000020004"/>
            </a:endParaRPr>
          </a:p>
          <a:p>
            <a:endParaRPr lang="en-US" b="1" dirty="0">
              <a:latin typeface="Equip Medium" panose="02000503030000020004"/>
            </a:endParaRP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a:xfrm>
            <a:off x="626400" y="320870"/>
            <a:ext cx="10110732" cy="949866"/>
          </a:xfrm>
        </p:spPr>
        <p:txBody>
          <a:bodyPr/>
          <a:lstStyle/>
          <a:p>
            <a:r>
              <a:rPr lang="en-US" sz="5400" cap="all" spc="200" dirty="0">
                <a:solidFill>
                  <a:srgbClr val="47D7AC"/>
                </a:solidFill>
                <a:latin typeface="+mj-lt"/>
              </a:rPr>
              <a:t>Why Machine Learning</a:t>
            </a:r>
          </a:p>
        </p:txBody>
      </p:sp>
    </p:spTree>
    <p:extLst>
      <p:ext uri="{BB962C8B-B14F-4D97-AF65-F5344CB8AC3E}">
        <p14:creationId xmlns:p14="http://schemas.microsoft.com/office/powerpoint/2010/main" val="21092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552A1DDA-E1EA-439C-9442-1C1287111B9E}" vid="{4CAE16E9-DEAF-44DA-A17C-CF3064B5534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1843</TotalTime>
  <Words>4531</Words>
  <Application>Microsoft Office PowerPoint</Application>
  <PresentationFormat>Widescreen</PresentationFormat>
  <Paragraphs>323</Paragraphs>
  <Slides>28</Slides>
  <Notes>15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Arial</vt:lpstr>
      <vt:lpstr>Calibri</vt:lpstr>
      <vt:lpstr>Calibri Light</vt:lpstr>
      <vt:lpstr>Courier New</vt:lpstr>
      <vt:lpstr>Equip</vt:lpstr>
      <vt:lpstr>Equip Extended</vt:lpstr>
      <vt:lpstr>Equip Extended Light</vt:lpstr>
      <vt:lpstr>Equip Extended Medium</vt:lpstr>
      <vt:lpstr>Equip Extended Thin</vt:lpstr>
      <vt:lpstr>Equip Light</vt:lpstr>
      <vt:lpstr>Equip Medium</vt:lpstr>
      <vt:lpstr>Office Theme</vt:lpstr>
      <vt:lpstr>Office</vt:lpstr>
      <vt:lpstr>PowerPoint Presentation</vt:lpstr>
      <vt:lpstr>Agenda</vt:lpstr>
      <vt:lpstr>Machine Learning</vt:lpstr>
      <vt:lpstr>Machine Learning</vt:lpstr>
      <vt:lpstr>How Humans Learn?</vt:lpstr>
      <vt:lpstr>Machine Learning</vt:lpstr>
      <vt:lpstr>Problem Solving Approaches</vt:lpstr>
      <vt:lpstr>Why Machine Learning</vt:lpstr>
      <vt:lpstr>Why Machine Learning</vt:lpstr>
      <vt:lpstr>Why Now?</vt:lpstr>
      <vt:lpstr>PowerPoint Presentation</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 Bansal</dc:creator>
  <cp:lastModifiedBy>Tarun Garg</cp:lastModifiedBy>
  <cp:revision>43</cp:revision>
  <dcterms:created xsi:type="dcterms:W3CDTF">2021-08-05T18:08:00Z</dcterms:created>
  <dcterms:modified xsi:type="dcterms:W3CDTF">2022-11-16T05:49:24Z</dcterms:modified>
</cp:coreProperties>
</file>